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02" r:id="rId12"/>
    <p:sldId id="325" r:id="rId13"/>
    <p:sldId id="326" r:id="rId14"/>
    <p:sldId id="327" r:id="rId15"/>
    <p:sldId id="329" r:id="rId16"/>
    <p:sldId id="328" r:id="rId17"/>
    <p:sldId id="33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700808"/>
            <a:ext cx="50196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49" y="3429000"/>
            <a:ext cx="377190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11" y="4941168"/>
            <a:ext cx="4448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57412"/>
            <a:ext cx="109061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1070964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96114"/>
            <a:ext cx="1070964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41065"/>
            <a:ext cx="10709646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80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9687"/>
            <a:ext cx="114014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57425"/>
            <a:ext cx="107918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95462"/>
            <a:ext cx="109347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86036"/>
            <a:ext cx="107442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6036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42562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15766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990339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843958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738116"/>
            <a:ext cx="10700692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76362"/>
            <a:ext cx="11334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05880"/>
            <a:ext cx="108489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628800"/>
            <a:ext cx="1082508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39702"/>
            <a:ext cx="1082508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53428"/>
            <a:ext cx="1082508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44679"/>
            <a:ext cx="1082508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147504"/>
            <a:ext cx="10825087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80331"/>
            <a:ext cx="1095375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59582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350833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172636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052312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931988"/>
            <a:ext cx="1080120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10072"/>
            <a:ext cx="11239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610072"/>
            <a:ext cx="43204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2665" y="3415723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399" y="4306973"/>
            <a:ext cx="2734969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7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9944"/>
            <a:ext cx="113919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19944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6239" y="2241747"/>
            <a:ext cx="2709921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986" y="4938648"/>
            <a:ext cx="2234023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2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14500"/>
            <a:ext cx="11239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1" y="2564904"/>
            <a:ext cx="7920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5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00547"/>
            <a:ext cx="11334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989" y="3438276"/>
            <a:ext cx="900988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8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71612"/>
            <a:ext cx="114300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4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33314"/>
            <a:ext cx="108680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16832"/>
            <a:ext cx="79208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6628" y="2715485"/>
            <a:ext cx="7920880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43150"/>
            <a:ext cx="108489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611710"/>
            <a:ext cx="813690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547814"/>
            <a:ext cx="8136904" cy="6012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7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00225"/>
            <a:ext cx="11372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2025-08-09T06:35:11Z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