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276475"/>
            <a:ext cx="82296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5529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636912"/>
            <a:ext cx="11506200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735"/>
            <a:ext cx="44672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378918"/>
            <a:ext cx="114776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319087" y="1556792"/>
            <a:ext cx="11553825" cy="313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2025-08-12T10:03:17Z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