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916832"/>
            <a:ext cx="12020550" cy="1276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0812" y="3827512"/>
            <a:ext cx="68103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24062"/>
            <a:ext cx="116586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3212" y="292494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2132" y="4005064"/>
            <a:ext cx="38137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6810" y="4005064"/>
            <a:ext cx="47696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8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90662"/>
            <a:ext cx="117538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01008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4567" y="3501008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4096" y="4577454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9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95487"/>
            <a:ext cx="115252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005064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7645" y="4005064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56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71675"/>
            <a:ext cx="117443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05064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3703" y="4005064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48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14537"/>
            <a:ext cx="115633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924944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3623" y="2924944"/>
            <a:ext cx="24440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9300" y="390879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09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43050"/>
            <a:ext cx="115824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412776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4764" y="2500796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96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43050"/>
            <a:ext cx="116014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412776"/>
            <a:ext cx="4752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1642" y="2466073"/>
            <a:ext cx="4752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12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6450"/>
            <a:ext cx="11382870" cy="55584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149080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39" y="4149080"/>
            <a:ext cx="35754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489" y="5144503"/>
            <a:ext cx="21181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9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420888"/>
            <a:ext cx="116014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285084"/>
            <a:ext cx="7086600" cy="80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5" y="3308186"/>
            <a:ext cx="38565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0601" y="4257310"/>
            <a:ext cx="1142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4257310"/>
            <a:ext cx="46273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47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95487"/>
            <a:ext cx="117157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068960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3" y="3068960"/>
            <a:ext cx="27807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5901" y="4077072"/>
            <a:ext cx="25798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28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24000"/>
            <a:ext cx="116776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92896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0946" y="2492896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8151" y="4518466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2990" y="4518466"/>
            <a:ext cx="34954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95425"/>
            <a:ext cx="116871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399" y="2492896"/>
            <a:ext cx="22041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9007" y="345359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4576" y="3499893"/>
            <a:ext cx="25213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26820" y="3499893"/>
            <a:ext cx="27856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08511" y="349989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00581" y="4472166"/>
            <a:ext cx="20139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42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28825"/>
            <a:ext cx="117348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941168"/>
            <a:ext cx="2724150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2028825"/>
            <a:ext cx="3707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5132" y="29969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60150" y="3070546"/>
            <a:ext cx="4248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45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28825"/>
            <a:ext cx="116490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996952"/>
            <a:ext cx="4392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6409" y="2996952"/>
            <a:ext cx="3154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1842" y="4038673"/>
            <a:ext cx="14057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14537"/>
            <a:ext cx="116109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996952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9490" y="4005064"/>
            <a:ext cx="30523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01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95487"/>
            <a:ext cx="116967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996952"/>
            <a:ext cx="29680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4431" y="400395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2678" y="4003950"/>
            <a:ext cx="38174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7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5204"/>
            <a:ext cx="11344770" cy="55481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132856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7942" y="3140968"/>
            <a:ext cx="41220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43938" y="4149080"/>
            <a:ext cx="3480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1334" y="5142274"/>
            <a:ext cx="14462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98318" y="5142274"/>
            <a:ext cx="44418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22931"/>
            <a:ext cx="11263237" cy="55904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4149080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0655" y="50982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5202" y="5098204"/>
            <a:ext cx="31848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43112"/>
            <a:ext cx="116776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068960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7" y="3068960"/>
            <a:ext cx="16939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148" y="4075958"/>
            <a:ext cx="16939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808956"/>
            <a:ext cx="118872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861048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516" y="4868046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0023"/>
          <a:stretch/>
        </p:blipFill>
        <p:spPr>
          <a:xfrm>
            <a:off x="142875" y="2315666"/>
            <a:ext cx="11906250" cy="29135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93096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2956" y="4293096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947862"/>
            <a:ext cx="118110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996952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7491" y="4005064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1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62162"/>
            <a:ext cx="116205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996952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3492" y="4061823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0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2025-08-09T08:41:34Z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