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02" r:id="rId3"/>
    <p:sldId id="325" r:id="rId4"/>
    <p:sldId id="326" r:id="rId5"/>
    <p:sldId id="327" r:id="rId6"/>
    <p:sldId id="334" r:id="rId7"/>
    <p:sldId id="328" r:id="rId8"/>
    <p:sldId id="335" r:id="rId9"/>
    <p:sldId id="336" r:id="rId10"/>
    <p:sldId id="337" r:id="rId11"/>
    <p:sldId id="338" r:id="rId12"/>
    <p:sldId id="339" r:id="rId13"/>
    <p:sldId id="340" r:id="rId14"/>
    <p:sldId id="341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047" y="1628800"/>
            <a:ext cx="5161905" cy="1561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24" y="3429000"/>
            <a:ext cx="59245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61" y="4884390"/>
            <a:ext cx="43338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98054"/>
            <a:ext cx="108108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96832"/>
            <a:ext cx="1058517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26037"/>
            <a:ext cx="1058517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036265"/>
            <a:ext cx="1058517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811769"/>
            <a:ext cx="1058517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656721"/>
            <a:ext cx="1058517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420650"/>
            <a:ext cx="1058517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7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98054"/>
            <a:ext cx="108108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088" y="1496832"/>
            <a:ext cx="1063349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088" y="2237612"/>
            <a:ext cx="1063349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088" y="3047840"/>
            <a:ext cx="1063349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088" y="3834918"/>
            <a:ext cx="1063349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9088" y="4621997"/>
            <a:ext cx="1063349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9088" y="5432225"/>
            <a:ext cx="1063349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46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97843"/>
            <a:ext cx="113538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73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1073993"/>
            <a:ext cx="69723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40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79351"/>
            <a:ext cx="108489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79351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101153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888231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698459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473963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237892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6068094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0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31590"/>
            <a:ext cx="112776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531590"/>
            <a:ext cx="86409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3026" y="2307094"/>
            <a:ext cx="244148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4277" y="3950699"/>
            <a:ext cx="183826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5913" y="4737777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31726"/>
            <a:ext cx="10982325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231726"/>
            <a:ext cx="246682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035" y="2041953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8417" y="2041953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95445" y="3616110"/>
            <a:ext cx="326850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83192" y="3616110"/>
            <a:ext cx="398136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1045" y="5294441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56681" y="5294441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5287"/>
            <a:ext cx="112776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7" y="2276872"/>
            <a:ext cx="93610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24037"/>
            <a:ext cx="107537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0894"/>
            <a:ext cx="11458575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1" y="2276872"/>
            <a:ext cx="108012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9652" y="4649682"/>
            <a:ext cx="932297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542" y="5309438"/>
            <a:ext cx="10735082" cy="121590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55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08720"/>
            <a:ext cx="11420475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7" y="2420888"/>
            <a:ext cx="108012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66900"/>
            <a:ext cx="108013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5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98054"/>
            <a:ext cx="113823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6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2025-08-09T05:18:37Z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