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24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  <p:sldId id="363" r:id="rId31"/>
    <p:sldId id="364" r:id="rId32"/>
    <p:sldId id="365" r:id="rId33"/>
    <p:sldId id="366" r:id="rId34"/>
    <p:sldId id="367" r:id="rId35"/>
    <p:sldId id="302" r:id="rId36"/>
    <p:sldId id="325" r:id="rId37"/>
    <p:sldId id="326" r:id="rId38"/>
    <p:sldId id="327" r:id="rId39"/>
    <p:sldId id="328" r:id="rId40"/>
    <p:sldId id="329" r:id="rId41"/>
    <p:sldId id="330" r:id="rId42"/>
    <p:sldId id="332" r:id="rId43"/>
    <p:sldId id="333" r:id="rId44"/>
    <p:sldId id="334" r:id="rId45"/>
    <p:sldId id="374" r:id="rId46"/>
    <p:sldId id="381" r:id="rId47"/>
    <p:sldId id="382" r:id="rId48"/>
    <p:sldId id="383" r:id="rId49"/>
    <p:sldId id="384" r:id="rId50"/>
    <p:sldId id="385" r:id="rId51"/>
    <p:sldId id="386" r:id="rId52"/>
    <p:sldId id="387" r:id="rId53"/>
    <p:sldId id="375" r:id="rId54"/>
    <p:sldId id="376" r:id="rId55"/>
    <p:sldId id="377" r:id="rId56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1700808"/>
            <a:ext cx="50196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4775" y="3904853"/>
            <a:ext cx="43624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60301"/>
            <a:ext cx="104013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1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066925"/>
            <a:ext cx="103727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066925"/>
            <a:ext cx="10153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969751"/>
            <a:ext cx="10153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953599"/>
            <a:ext cx="10153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20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09725"/>
            <a:ext cx="109442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437112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5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81187"/>
            <a:ext cx="110299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00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589112"/>
            <a:ext cx="102584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864" y="1589112"/>
            <a:ext cx="10287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2864" y="2526662"/>
            <a:ext cx="10287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2864" y="3464212"/>
            <a:ext cx="10287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2864" y="4517509"/>
            <a:ext cx="10287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2864" y="5443484"/>
            <a:ext cx="10287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93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2205037"/>
            <a:ext cx="94583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02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12329"/>
            <a:ext cx="118205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66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600325"/>
            <a:ext cx="109537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95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42984" cy="552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40768"/>
            <a:ext cx="11640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255168"/>
            <a:ext cx="11640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181143"/>
            <a:ext cx="11640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149080"/>
            <a:ext cx="11640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085184"/>
            <a:ext cx="11640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6021288"/>
            <a:ext cx="11640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30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88876"/>
            <a:ext cx="116586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40968"/>
            <a:ext cx="109418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13241"/>
            <a:ext cx="109418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097089"/>
            <a:ext cx="109418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6046213"/>
            <a:ext cx="109418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66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37853"/>
            <a:ext cx="115062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29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33525"/>
            <a:ext cx="115633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9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31379"/>
            <a:ext cx="117919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20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81150"/>
            <a:ext cx="115728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08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68921"/>
            <a:ext cx="115728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55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62100"/>
            <a:ext cx="118110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04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79587"/>
            <a:ext cx="116871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75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73671"/>
            <a:ext cx="115252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71625"/>
            <a:ext cx="117348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85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59954"/>
            <a:ext cx="115443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7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52637"/>
            <a:ext cx="116490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90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95450"/>
            <a:ext cx="111252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37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85975"/>
            <a:ext cx="118014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25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79587"/>
            <a:ext cx="116586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00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73" y="6069285"/>
            <a:ext cx="1157287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04962"/>
            <a:ext cx="116967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57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38300"/>
            <a:ext cx="118110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03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5204"/>
            <a:ext cx="1161097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562225"/>
            <a:ext cx="117252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83543"/>
            <a:ext cx="116395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09787"/>
            <a:ext cx="116300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495550"/>
            <a:ext cx="1160145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7662"/>
            <a:ext cx="110490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0486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2964" y="220486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13875" y="220486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88984" y="29456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61389" y="29456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18048" y="29456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1992" y="369799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16306" y="5144834"/>
            <a:ext cx="97403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9456" y="5735143"/>
            <a:ext cx="28803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69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6629"/>
            <a:ext cx="117348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17451"/>
            <a:ext cx="117824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71625"/>
            <a:ext cx="118776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32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09775"/>
            <a:ext cx="111728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86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533650"/>
            <a:ext cx="1119187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2567593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92290" y="2567593"/>
            <a:ext cx="30763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8356" y="3573016"/>
            <a:ext cx="106822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5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08137"/>
            <a:ext cx="118300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530120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4462" y="530120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90487" y="530120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82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52637"/>
            <a:ext cx="117348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85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37295"/>
            <a:ext cx="111728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37295"/>
            <a:ext cx="109870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544292"/>
            <a:ext cx="109870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16565"/>
            <a:ext cx="109870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488839"/>
            <a:ext cx="109870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517232"/>
            <a:ext cx="109870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13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905000"/>
            <a:ext cx="1179195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53000"/>
            <a:ext cx="541020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04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57387"/>
            <a:ext cx="112680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1961" y="1957387"/>
            <a:ext cx="112680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961" y="2996952"/>
            <a:ext cx="112680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961" y="3982956"/>
            <a:ext cx="112680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02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62162"/>
            <a:ext cx="110966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80928"/>
            <a:ext cx="104448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10133"/>
            <a:ext cx="104448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239338"/>
            <a:ext cx="104448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35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33525"/>
            <a:ext cx="110871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05700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512697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08119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549840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26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43186"/>
            <a:ext cx="116967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49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038350"/>
            <a:ext cx="106394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38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09303"/>
            <a:ext cx="109347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3742" y="1611082"/>
            <a:ext cx="110488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742" y="2583356"/>
            <a:ext cx="110488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742" y="3590354"/>
            <a:ext cx="110488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742" y="4585777"/>
            <a:ext cx="110488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3742" y="5517232"/>
            <a:ext cx="110488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19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62100"/>
            <a:ext cx="109156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174" y="1548780"/>
            <a:ext cx="110024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174" y="2475880"/>
            <a:ext cx="110024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174" y="3441080"/>
            <a:ext cx="110024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174" y="4437112"/>
            <a:ext cx="110024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44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24347"/>
            <a:ext cx="115633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73016"/>
            <a:ext cx="967010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946396"/>
            <a:ext cx="967010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335016"/>
            <a:ext cx="967010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738876"/>
            <a:ext cx="967010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142736"/>
            <a:ext cx="967010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57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775"/>
            <a:ext cx="115347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432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64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005012"/>
            <a:ext cx="102489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90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00262"/>
            <a:ext cx="116586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06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76387"/>
            <a:ext cx="110966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7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2025-08-09T07:36:03Z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