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79" r:id="rId13"/>
    <p:sldId id="380" r:id="rId14"/>
    <p:sldId id="381" r:id="rId15"/>
    <p:sldId id="382" r:id="rId16"/>
    <p:sldId id="383" r:id="rId17"/>
    <p:sldId id="384" r:id="rId18"/>
    <p:sldId id="385" r:id="rId19"/>
    <p:sldId id="386" r:id="rId20"/>
    <p:sldId id="387" r:id="rId21"/>
    <p:sldId id="388" r:id="rId22"/>
    <p:sldId id="389" r:id="rId23"/>
    <p:sldId id="390" r:id="rId24"/>
    <p:sldId id="391" r:id="rId25"/>
    <p:sldId id="392" r:id="rId26"/>
    <p:sldId id="393" r:id="rId27"/>
    <p:sldId id="394" r:id="rId28"/>
    <p:sldId id="395" r:id="rId29"/>
    <p:sldId id="396" r:id="rId30"/>
    <p:sldId id="397" r:id="rId31"/>
    <p:sldId id="398" r:id="rId32"/>
    <p:sldId id="399" r:id="rId33"/>
    <p:sldId id="400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6" r:id="rId67"/>
    <p:sldId id="367" r:id="rId68"/>
    <p:sldId id="368" r:id="rId69"/>
    <p:sldId id="369" r:id="rId70"/>
    <p:sldId id="370" r:id="rId71"/>
    <p:sldId id="371" r:id="rId72"/>
    <p:sldId id="372" r:id="rId73"/>
    <p:sldId id="373" r:id="rId74"/>
    <p:sldId id="374" r:id="rId75"/>
    <p:sldId id="375" r:id="rId76"/>
    <p:sldId id="376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04528"/>
            <a:ext cx="113442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5478"/>
            <a:ext cx="10753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33123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8868" y="2132856"/>
            <a:ext cx="256399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681" y="2850487"/>
            <a:ext cx="150893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1253" y="4274173"/>
            <a:ext cx="4847355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1623" y="5026525"/>
            <a:ext cx="120799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2813" y="5026525"/>
            <a:ext cx="327005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7921" y="5733256"/>
            <a:ext cx="20257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1600"/>
            <a:ext cx="11277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704975"/>
            <a:ext cx="102584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37898"/>
            <a:ext cx="10225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09229"/>
            <a:ext cx="10225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5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0301"/>
            <a:ext cx="108775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757487"/>
            <a:ext cx="101441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7998"/>
            <a:ext cx="68407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13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62212"/>
            <a:ext cx="108585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5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268760"/>
            <a:ext cx="106013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8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719262"/>
            <a:ext cx="10163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7687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90595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73501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825855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543485"/>
            <a:ext cx="104411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010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97610"/>
            <a:ext cx="110966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6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19039"/>
            <a:ext cx="11191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1867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81072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75553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8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75953"/>
            <a:ext cx="112299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7" y="2852936"/>
            <a:ext cx="43204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57312"/>
            <a:ext cx="11210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1497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32606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84960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2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28787"/>
            <a:ext cx="11201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7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09787"/>
            <a:ext cx="11258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3975"/>
            <a:ext cx="111633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1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4447753"/>
            <a:ext cx="112299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337"/>
            <a:ext cx="10401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5" y="2132856"/>
            <a:ext cx="28803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501008"/>
            <a:ext cx="31683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6883" y="4207064"/>
            <a:ext cx="31683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0974" y="4889970"/>
            <a:ext cx="31683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0002" y="5642324"/>
            <a:ext cx="31683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6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85887"/>
            <a:ext cx="11191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74733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80789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14550"/>
            <a:ext cx="111252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58205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3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33500"/>
            <a:ext cx="112204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85925"/>
            <a:ext cx="111918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7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38287"/>
            <a:ext cx="108680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93096"/>
            <a:ext cx="97544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37107"/>
            <a:ext cx="92197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05025"/>
            <a:ext cx="11268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5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95003"/>
            <a:ext cx="11220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5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66837"/>
            <a:ext cx="111728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5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66639"/>
            <a:ext cx="11363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79351"/>
            <a:ext cx="113252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69210"/>
            <a:ext cx="91725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2153"/>
            <a:ext cx="11220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786062"/>
            <a:ext cx="102774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39205"/>
            <a:ext cx="111442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798165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490045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5163978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2819" y="3429000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2819" y="4158205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22819" y="4850085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18245"/>
            <a:ext cx="112395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81521"/>
            <a:ext cx="99371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87577"/>
            <a:ext cx="99371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658909"/>
            <a:ext cx="993710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2700"/>
            <a:ext cx="10583539" cy="5520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805264"/>
            <a:ext cx="93610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5451" y="6314550"/>
            <a:ext cx="92197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33550"/>
            <a:ext cx="105918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80535"/>
            <a:ext cx="10225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98165"/>
            <a:ext cx="10225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15796"/>
            <a:ext cx="1022513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438400"/>
            <a:ext cx="112014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92110"/>
            <a:ext cx="10945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21315"/>
            <a:ext cx="10945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24025"/>
            <a:ext cx="11296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92110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98165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15795"/>
            <a:ext cx="110172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438400"/>
            <a:ext cx="107061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50" y="2426825"/>
            <a:ext cx="1118569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3086582"/>
            <a:ext cx="1118569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950" y="3827362"/>
            <a:ext cx="1118569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52687"/>
            <a:ext cx="112871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12731"/>
            <a:ext cx="88569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66837"/>
            <a:ext cx="115538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8720"/>
            <a:ext cx="112109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81162"/>
            <a:ext cx="112871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81162"/>
            <a:ext cx="11077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212"/>
            <a:ext cx="113347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47800"/>
            <a:ext cx="112014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9" y="1447800"/>
            <a:ext cx="57606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59049"/>
            <a:ext cx="1031557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082899"/>
            <a:ext cx="111728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28737"/>
            <a:ext cx="112299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9737"/>
            <a:ext cx="112490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19262"/>
            <a:ext cx="112585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2153"/>
            <a:ext cx="112109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36712"/>
            <a:ext cx="112395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4975"/>
            <a:ext cx="11258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81212"/>
            <a:ext cx="112871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09700"/>
            <a:ext cx="111633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07021"/>
            <a:ext cx="10944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42" y="2132856"/>
            <a:ext cx="107632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2724125"/>
            <a:ext cx="107346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003930"/>
            <a:ext cx="101531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672" y="4733135"/>
            <a:ext cx="22079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062162"/>
            <a:ext cx="100298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31556"/>
            <a:ext cx="47525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708920"/>
            <a:ext cx="50405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362645"/>
            <a:ext cx="50405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130005"/>
            <a:ext cx="475252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438400"/>
            <a:ext cx="104584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348880"/>
            <a:ext cx="72008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382" y="3078085"/>
            <a:ext cx="1000320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1382" y="3795715"/>
            <a:ext cx="1000320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47837"/>
            <a:ext cx="112490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7172" y="3068960"/>
            <a:ext cx="10513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7172" y="3751867"/>
            <a:ext cx="10513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10513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3356595"/>
            <a:ext cx="1049655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47961"/>
            <a:ext cx="106203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47961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07718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936923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677701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406906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112960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84216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90687"/>
            <a:ext cx="113157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7787"/>
            <a:ext cx="10629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7181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23236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40866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58496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152977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882183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14500"/>
            <a:ext cx="111823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80535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09740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15796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90737"/>
            <a:ext cx="11334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34947"/>
            <a:ext cx="87129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90650"/>
            <a:ext cx="11401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26393"/>
            <a:ext cx="111537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1" y="1916832"/>
            <a:ext cx="6480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147887"/>
            <a:ext cx="90582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9670"/>
            <a:ext cx="10696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90700"/>
            <a:ext cx="107156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38275"/>
            <a:ext cx="10629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38350"/>
            <a:ext cx="106203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0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85975"/>
            <a:ext cx="107918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47837"/>
            <a:ext cx="108966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05025"/>
            <a:ext cx="107156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5412"/>
            <a:ext cx="11277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4029" y="2060848"/>
            <a:ext cx="301020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6480" y="3472961"/>
            <a:ext cx="301020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3589" y="4225314"/>
            <a:ext cx="25722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4109" y="4225314"/>
            <a:ext cx="265405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2025-08-09T09:15:52Z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