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2" r:id="rId19"/>
    <p:sldId id="343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3000375"/>
            <a:ext cx="74295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35699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93096"/>
            <a:ext cx="109912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96516"/>
            <a:ext cx="10873208" cy="752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204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2776"/>
            <a:ext cx="106571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380" y="2421705"/>
            <a:ext cx="10712388" cy="71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934" y="341473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252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680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82" y="1628800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94" y="2587402"/>
            <a:ext cx="106815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66903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85912"/>
            <a:ext cx="113919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6068" y="3421432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70205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0200"/>
            <a:ext cx="11382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013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542" y="1596117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096" y="2492896"/>
            <a:ext cx="1081960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809" y="3488198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23764"/>
            <a:ext cx="11278816" cy="27353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7" y="2996952"/>
            <a:ext cx="9901173" cy="755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92252"/>
            <a:ext cx="10801350" cy="270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9511" y="3883015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510" y="4880143"/>
            <a:ext cx="106212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39564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25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72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3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7337"/>
            <a:ext cx="10887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59787"/>
            <a:ext cx="10441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567" y="2564904"/>
            <a:ext cx="108718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642" y="3428999"/>
            <a:ext cx="108718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399" y="4434116"/>
            <a:ext cx="108718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22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300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574957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501008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3548664"/>
            <a:ext cx="2808312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3726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7284" y="1584466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528065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388684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6700" y="3392912"/>
            <a:ext cx="1008112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5104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9000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429000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501008"/>
            <a:ext cx="1912863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20692"/>
            <a:ext cx="1512168" cy="7644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2071" y="4426525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3812" y="2643943"/>
            <a:ext cx="3384376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659894"/>
            <a:ext cx="2662089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73016"/>
            <a:ext cx="1872208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564904"/>
            <a:ext cx="3456384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01008"/>
            <a:ext cx="3384376" cy="698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501008"/>
            <a:ext cx="3456384" cy="626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412754"/>
            <a:ext cx="3384376" cy="672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52587"/>
            <a:ext cx="114300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2100"/>
            <a:ext cx="107346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1484784"/>
            <a:ext cx="10230619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36" y="2636912"/>
            <a:ext cx="107128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5" y="3537874"/>
            <a:ext cx="10590657" cy="658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36" y="4483272"/>
            <a:ext cx="7539064" cy="67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501008"/>
            <a:ext cx="10590657" cy="658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37" y="4446406"/>
            <a:ext cx="7539064" cy="67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2025-08-12T10:48:58Z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