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687" y="3880470"/>
            <a:ext cx="88106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3012"/>
            <a:ext cx="116776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3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2062"/>
            <a:ext cx="11163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81472"/>
            <a:ext cx="104203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57672"/>
            <a:ext cx="10134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8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690687"/>
            <a:ext cx="101822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3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76350"/>
            <a:ext cx="11068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068960"/>
            <a:ext cx="864096" cy="61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25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03" y="2243336"/>
            <a:ext cx="95726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02632"/>
            <a:ext cx="86010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5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128837"/>
            <a:ext cx="102298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0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66875"/>
            <a:ext cx="101441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89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2794"/>
            <a:ext cx="116109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6996"/>
            <a:ext cx="115443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71389"/>
            <a:ext cx="115728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91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5644"/>
            <a:ext cx="116109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1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1105"/>
            <a:ext cx="11630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6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68127"/>
            <a:ext cx="116014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8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99381"/>
            <a:ext cx="114966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0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0977"/>
            <a:ext cx="116681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3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38250"/>
            <a:ext cx="116871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69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33612"/>
            <a:ext cx="116586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33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47775"/>
            <a:ext cx="11687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24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38250"/>
            <a:ext cx="11601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5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99964"/>
            <a:ext cx="111442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52650"/>
            <a:ext cx="117157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74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9743"/>
            <a:ext cx="11782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3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417662"/>
            <a:ext cx="77914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1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52650"/>
            <a:ext cx="117348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119599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11352"/>
            <a:ext cx="1119599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73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43137"/>
            <a:ext cx="116490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8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21643"/>
            <a:ext cx="110966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6" y="1321642"/>
            <a:ext cx="11236945" cy="595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6" y="2201318"/>
            <a:ext cx="11236945" cy="595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86" y="3127292"/>
            <a:ext cx="11236945" cy="595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686" y="4064842"/>
            <a:ext cx="11236945" cy="595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686" y="4994051"/>
            <a:ext cx="11236945" cy="595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686" y="5928366"/>
            <a:ext cx="11236945" cy="595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5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24062"/>
            <a:ext cx="116871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9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38622"/>
            <a:ext cx="110394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450" y="1340768"/>
            <a:ext cx="11115173" cy="60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450" y="2276872"/>
            <a:ext cx="11115173" cy="60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450" y="3212976"/>
            <a:ext cx="11115173" cy="60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450" y="4188140"/>
            <a:ext cx="11115173" cy="60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450" y="5102540"/>
            <a:ext cx="11115173" cy="601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7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95562"/>
            <a:ext cx="1101090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194" y="2492896"/>
            <a:ext cx="10983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194" y="3430445"/>
            <a:ext cx="10983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3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1105"/>
            <a:ext cx="115919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4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14512"/>
            <a:ext cx="111633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58813"/>
            <a:ext cx="11134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1458813"/>
            <a:ext cx="11134725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636" y="2407937"/>
            <a:ext cx="11134725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636" y="3310762"/>
            <a:ext cx="11134725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636" y="4236737"/>
            <a:ext cx="11134725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636" y="5197436"/>
            <a:ext cx="11134725" cy="602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5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19237"/>
            <a:ext cx="1110615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895475"/>
            <a:ext cx="105537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458469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95462"/>
            <a:ext cx="1042987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81905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43062"/>
            <a:ext cx="110680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63691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90687"/>
            <a:ext cx="111823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65104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4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2025-08-09T06:35:53Z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