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40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9025" y="2424112"/>
            <a:ext cx="4933950" cy="2009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73" y="1627609"/>
            <a:ext cx="97821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980122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97631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9791700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56792"/>
            <a:ext cx="9873233" cy="734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0730" y="2505021"/>
            <a:ext cx="9873233" cy="734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519" y="1277397"/>
            <a:ext cx="9217024" cy="5485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7727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7138" y="1484785"/>
            <a:ext cx="1032300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0761" y="2420889"/>
            <a:ext cx="1075938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0759" y="3379241"/>
            <a:ext cx="10739384" cy="6978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0759" y="4225863"/>
            <a:ext cx="10739384" cy="734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66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74420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84784"/>
            <a:ext cx="1074420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20888"/>
            <a:ext cx="1074420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5398" y="3325006"/>
            <a:ext cx="1074420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42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34956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978217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836712"/>
            <a:ext cx="8813428" cy="5881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6325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1412776"/>
            <a:ext cx="70770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98012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84784"/>
            <a:ext cx="92971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2348880"/>
            <a:ext cx="98732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3960" y="3212976"/>
            <a:ext cx="9873233" cy="734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9221" y="4026715"/>
            <a:ext cx="9873233" cy="734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979170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412776"/>
            <a:ext cx="9873233" cy="734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2631" y="2316018"/>
            <a:ext cx="9873233" cy="734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3960" y="3212976"/>
            <a:ext cx="9873233" cy="734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5847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725" y="3140968"/>
            <a:ext cx="973455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2025-08-12T10:09:05Z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