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7"/>
  </p:notesMasterIdLst>
  <p:handoutMasterIdLst>
    <p:handoutMasterId r:id="rId38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  <p:sldId id="356" r:id="rId35"/>
    <p:sldId id="357" r:id="rId36"/>
  </p:sldIdLst>
  <p:sldSz cx="12192000" cy="6858000"/>
  <p:notesSz cx="6858000" cy="9144000"/>
  <p:custDataLst>
    <p:tags r:id="rId3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8250" y="1268760"/>
            <a:ext cx="9715500" cy="19335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47987" y="3910186"/>
            <a:ext cx="6296025" cy="7429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86050" y="5186139"/>
            <a:ext cx="6819900" cy="619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488" y="865062"/>
            <a:ext cx="9450833" cy="58763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1367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438275"/>
            <a:ext cx="11696700" cy="3981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4725144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2868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787" y="1386036"/>
            <a:ext cx="11020425" cy="5067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7192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434802"/>
            <a:ext cx="11715750" cy="5162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3072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1987" y="1324694"/>
            <a:ext cx="10868025" cy="5200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1351962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530012" y="1406014"/>
            <a:ext cx="220216" cy="4679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52657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340768"/>
            <a:ext cx="11591925" cy="714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19736" y="2040117"/>
            <a:ext cx="5228430" cy="4649386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04512" y="1365807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27525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0537" y="1438275"/>
            <a:ext cx="11210925" cy="3981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9360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2925" y="1409700"/>
            <a:ext cx="11106150" cy="4038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43536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62" y="1553294"/>
            <a:ext cx="11801475" cy="4972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3708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075" y="1443037"/>
            <a:ext cx="10991850" cy="3971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4829213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96213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450" y="1552575"/>
            <a:ext cx="11849100" cy="3752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76320" y="3284984"/>
            <a:ext cx="304423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74982" y="3956315"/>
            <a:ext cx="816561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184603"/>
            <a:ext cx="10441160" cy="56287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2654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2019300"/>
            <a:ext cx="11639550" cy="2819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9840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787" y="1400175"/>
            <a:ext cx="11020425" cy="4057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4848926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6666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166025"/>
            <a:ext cx="10147299" cy="55753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9250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2309812"/>
            <a:ext cx="11696700" cy="2238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3789040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79715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0417" y="1317451"/>
            <a:ext cx="10544175" cy="5495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31164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200708"/>
            <a:ext cx="10118724" cy="56846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7677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607021"/>
            <a:ext cx="11725275" cy="4486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996952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33047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8162" y="1381125"/>
            <a:ext cx="11115675" cy="4095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1421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328737"/>
            <a:ext cx="11668125" cy="4200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69833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2538412"/>
            <a:ext cx="11363325" cy="1781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479246" y="2397738"/>
            <a:ext cx="198490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45142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0" y="1452711"/>
            <a:ext cx="10820400" cy="5000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46159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3425" y="1371178"/>
            <a:ext cx="10725150" cy="5010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27439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9137" y="1433661"/>
            <a:ext cx="10753725" cy="5019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81985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9137" y="2505075"/>
            <a:ext cx="10753725" cy="1847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36345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8187" y="1320130"/>
            <a:ext cx="10715625" cy="4629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73351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6275" y="1595437"/>
            <a:ext cx="10839450" cy="3667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6437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" y="1838325"/>
            <a:ext cx="11811000" cy="3181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528048" y="3020102"/>
            <a:ext cx="223224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34505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338411"/>
            <a:ext cx="11744325" cy="5114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95998" y="1916832"/>
            <a:ext cx="1800201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17537" y="3896103"/>
            <a:ext cx="1800201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477962" y="3896103"/>
            <a:ext cx="1800201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473385" y="5227192"/>
            <a:ext cx="1800201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72470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2871787"/>
            <a:ext cx="11496675" cy="1114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544272" y="2708920"/>
            <a:ext cx="180020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35463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" y="1692746"/>
            <a:ext cx="11811000" cy="4400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064552" y="2924944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4173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720180"/>
            <a:ext cx="11658600" cy="4229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5229200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65975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0150" y="1847850"/>
            <a:ext cx="9791700" cy="3162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85585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0</Words>
  <Application>Microsoft Office PowerPoint</Application>
  <PresentationFormat>宽屏</PresentationFormat>
  <Paragraphs>0</Paragraphs>
  <Slides>35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35</vt:i4>
      </vt:variant>
    </vt:vector>
  </HeadingPairs>
  <TitlesOfParts>
    <vt:vector size="3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71</cp:revision>
  <dcterms:created xsi:type="dcterms:W3CDTF">2015-09-16T06:44:00Z</dcterms:created>
  <dcterms:modified xsi:type="dcterms:W3CDTF">2025-08-10T03:28:14Z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