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1988840"/>
            <a:ext cx="6410325" cy="1304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4662" y="4370809"/>
            <a:ext cx="61626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257425"/>
            <a:ext cx="1174432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800225"/>
            <a:ext cx="110585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714500"/>
            <a:ext cx="111633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136" y="1268761"/>
            <a:ext cx="10473432" cy="46598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6118051"/>
            <a:ext cx="8162925" cy="69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6149545"/>
            <a:ext cx="82809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681287"/>
            <a:ext cx="1107757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579587"/>
            <a:ext cx="101917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667000"/>
            <a:ext cx="1099185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551012"/>
            <a:ext cx="101727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139" y="1496144"/>
            <a:ext cx="118205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286594"/>
            <a:ext cx="111347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59582"/>
            <a:ext cx="11791950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43037"/>
            <a:ext cx="111823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140966"/>
            <a:ext cx="10441160" cy="25922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247900"/>
            <a:ext cx="1098232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415380"/>
            <a:ext cx="102774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324100"/>
            <a:ext cx="10372725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95412"/>
            <a:ext cx="112014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2305050"/>
            <a:ext cx="10220325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57312"/>
            <a:ext cx="117157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662237"/>
            <a:ext cx="10991850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30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21064"/>
            <a:ext cx="9749159" cy="5520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42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05037"/>
            <a:ext cx="111252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98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75370"/>
            <a:ext cx="111442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344885"/>
            <a:ext cx="102584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61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264493"/>
            <a:ext cx="111823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852936"/>
            <a:ext cx="10513168" cy="374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743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219325"/>
            <a:ext cx="1122045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19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339552"/>
            <a:ext cx="105441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3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733550"/>
            <a:ext cx="103917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803000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601653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492904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291558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33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371178"/>
            <a:ext cx="103251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484784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306587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163114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996491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795144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5686395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43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826096"/>
            <a:ext cx="104489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845367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690319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500547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299200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29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643062"/>
            <a:ext cx="103632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65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2752725"/>
            <a:ext cx="10277475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804987"/>
            <a:ext cx="112871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433512"/>
            <a:ext cx="103917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420888"/>
            <a:ext cx="5904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5784" y="3914022"/>
            <a:ext cx="8584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2878" y="4735825"/>
            <a:ext cx="31469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885950"/>
            <a:ext cx="1037272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854450"/>
            <a:ext cx="86409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8716" y="2641529"/>
            <a:ext cx="31851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628775"/>
            <a:ext cx="104679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185987"/>
            <a:ext cx="1058227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2025-08-10T03:40:56Z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