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262" y="4155157"/>
            <a:ext cx="4943475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95487"/>
            <a:ext cx="117252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71203"/>
            <a:ext cx="118491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84895"/>
            <a:ext cx="111442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51723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09712"/>
            <a:ext cx="109156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9712"/>
            <a:ext cx="116300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62162"/>
            <a:ext cx="110680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33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452562"/>
            <a:ext cx="90487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43062"/>
            <a:ext cx="118967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996652"/>
            <a:ext cx="76676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00212"/>
            <a:ext cx="109537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17104"/>
            <a:ext cx="1182052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19200"/>
            <a:ext cx="117157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24075"/>
            <a:ext cx="111442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66031"/>
            <a:ext cx="118872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501317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63005"/>
            <a:ext cx="112871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63005"/>
            <a:ext cx="117824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" y="5954734"/>
            <a:ext cx="110775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71587"/>
            <a:ext cx="111252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76462"/>
            <a:ext cx="110490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0637"/>
            <a:ext cx="117252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86916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66875"/>
            <a:ext cx="111728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76462"/>
            <a:ext cx="116776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2437"/>
            <a:ext cx="116871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33512"/>
            <a:ext cx="110966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224087"/>
            <a:ext cx="118586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57312"/>
            <a:ext cx="111918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70620"/>
            <a:ext cx="111633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47800"/>
            <a:ext cx="116014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57400"/>
            <a:ext cx="115919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24062"/>
            <a:ext cx="117348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964" y="1052736"/>
            <a:ext cx="8389231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21296"/>
            <a:ext cx="10925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5900"/>
            <a:ext cx="116014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