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1988840"/>
            <a:ext cx="6410325" cy="1304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6562" y="4183360"/>
            <a:ext cx="62388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1339552"/>
            <a:ext cx="73914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596355"/>
            <a:ext cx="104298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25835"/>
            <a:ext cx="116586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421854"/>
            <a:ext cx="105822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600325"/>
            <a:ext cx="1178242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730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1257300"/>
            <a:ext cx="58864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681162"/>
            <a:ext cx="109251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263477"/>
            <a:ext cx="5991225" cy="433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8100" y="210333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990725"/>
            <a:ext cx="110490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995487"/>
            <a:ext cx="110490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681287"/>
            <a:ext cx="11706225" cy="149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9997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00919"/>
            <a:ext cx="117348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52350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7" y="1990725"/>
            <a:ext cx="84296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366962"/>
            <a:ext cx="11811000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91430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333500"/>
            <a:ext cx="82867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00250"/>
            <a:ext cx="109918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0577636" cy="41767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5337" y="5420259"/>
            <a:ext cx="10263311" cy="13211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125651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6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1928812"/>
            <a:ext cx="938212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30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23764"/>
            <a:ext cx="118967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42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04962"/>
            <a:ext cx="111823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98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22437"/>
            <a:ext cx="117062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61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1272877"/>
            <a:ext cx="74771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62100"/>
            <a:ext cx="107632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4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309812"/>
            <a:ext cx="1068705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19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395537"/>
            <a:ext cx="11658600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890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63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981368"/>
            <a:ext cx="7657803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33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2352675"/>
            <a:ext cx="10239375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43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76400"/>
            <a:ext cx="110299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38287"/>
            <a:ext cx="115824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3828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43062"/>
            <a:ext cx="111156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3290" cy="54683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871662"/>
            <a:ext cx="1077277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62175"/>
            <a:ext cx="115919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050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2025-08-10T03:37:09Z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