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50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88840"/>
            <a:ext cx="6410325" cy="1304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987" y="4415383"/>
            <a:ext cx="6296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24062"/>
            <a:ext cx="11753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24000"/>
            <a:ext cx="110871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357312"/>
            <a:ext cx="12115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566862"/>
            <a:ext cx="113252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81150"/>
            <a:ext cx="106108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0713"/>
            <a:ext cx="11772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31379"/>
            <a:ext cx="110109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56" y="1362794"/>
            <a:ext cx="11811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14575"/>
            <a:ext cx="112966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7821"/>
            <a:ext cx="10775751" cy="5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6046"/>
            <a:ext cx="11753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17104"/>
            <a:ext cx="11201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00325"/>
            <a:ext cx="110490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22437"/>
            <a:ext cx="11763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5204"/>
            <a:ext cx="10763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52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71687"/>
            <a:ext cx="106775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8162"/>
            <a:ext cx="11791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00312"/>
            <a:ext cx="110013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899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06438"/>
            <a:ext cx="108204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82638"/>
            <a:ext cx="117729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79587"/>
            <a:ext cx="11125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638300"/>
            <a:ext cx="7067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5887"/>
            <a:ext cx="11725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88876"/>
            <a:ext cx="107823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888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422"/>
            <a:ext cx="117062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3181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5204"/>
            <a:ext cx="10706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90725"/>
            <a:ext cx="118300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7579"/>
            <a:ext cx="110966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8837"/>
            <a:ext cx="116395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5309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590675"/>
            <a:ext cx="58102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6837"/>
            <a:ext cx="116776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571625"/>
            <a:ext cx="9267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