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268760"/>
            <a:ext cx="9715500" cy="1933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087" y="3698354"/>
            <a:ext cx="85058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87" y="4960590"/>
            <a:ext cx="57626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1671637"/>
            <a:ext cx="90011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41834"/>
            <a:ext cx="119348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09687"/>
            <a:ext cx="113728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971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90750"/>
            <a:ext cx="111347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47825"/>
            <a:ext cx="111156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22437"/>
            <a:ext cx="118586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892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833562"/>
            <a:ext cx="87630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1389112"/>
            <a:ext cx="43434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62" y="4753694"/>
            <a:ext cx="102774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35571"/>
            <a:ext cx="116871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1826"/>
            <a:ext cx="10962629" cy="554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819275"/>
            <a:ext cx="118491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6450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828" y="4362654"/>
            <a:ext cx="11526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33289"/>
            <a:ext cx="112109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10285982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704975"/>
            <a:ext cx="103155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5380"/>
            <a:ext cx="112585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19730"/>
            <a:ext cx="10441160" cy="3117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495772"/>
            <a:ext cx="102584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176462"/>
            <a:ext cx="102489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128837"/>
            <a:ext cx="78105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429000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1640" y="4088757"/>
            <a:ext cx="27146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824037"/>
            <a:ext cx="119157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4546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33600"/>
            <a:ext cx="114585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09750"/>
            <a:ext cx="118014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447218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790700"/>
            <a:ext cx="102965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52562"/>
            <a:ext cx="118872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85293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76387"/>
            <a:ext cx="119348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651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2025-08-10T03:34:56Z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