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44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912" y="5109939"/>
            <a:ext cx="5972175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987" y="3910186"/>
            <a:ext cx="62960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7481"/>
            <a:ext cx="116776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973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81225"/>
            <a:ext cx="110966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9572"/>
            <a:ext cx="11696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19619"/>
            <a:ext cx="10387136" cy="55937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168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53269"/>
            <a:ext cx="118395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28787"/>
            <a:ext cx="11220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71700"/>
            <a:ext cx="110680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00312"/>
            <a:ext cx="116014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7956"/>
            <a:ext cx="11172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5945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78210"/>
            <a:ext cx="118014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80728"/>
            <a:ext cx="118776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8498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8410" y="5113784"/>
            <a:ext cx="38937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214562"/>
            <a:ext cx="112109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33537"/>
            <a:ext cx="11220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19262"/>
            <a:ext cx="11153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657475"/>
            <a:ext cx="104013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95562"/>
            <a:ext cx="111918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71612"/>
            <a:ext cx="102584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62237"/>
            <a:ext cx="110299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68760"/>
            <a:ext cx="104298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43175"/>
            <a:ext cx="113633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43175"/>
            <a:ext cx="1800200" cy="45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48755"/>
            <a:ext cx="118110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32317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4984" y="2985377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3814" y="4221088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6477" y="4823303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05905"/>
            <a:ext cx="118872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538801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871787"/>
            <a:ext cx="110966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419350"/>
            <a:ext cx="118491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8625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47812"/>
            <a:ext cx="118300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714500"/>
            <a:ext cx="83153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