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1" r:id="rId38"/>
    <p:sldId id="362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81125"/>
            <a:ext cx="11553825" cy="4095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19237"/>
            <a:ext cx="112109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1923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7767"/>
            <a:ext cx="11091217" cy="55456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52539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9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3588"/>
            <a:ext cx="116395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7707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47800"/>
            <a:ext cx="116681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9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15" y="2492896"/>
            <a:ext cx="1109662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14096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5900"/>
            <a:ext cx="116300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5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5425"/>
            <a:ext cx="116586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9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0662"/>
            <a:ext cx="117062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36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90662"/>
            <a:ext cx="115157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5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0810"/>
            <a:ext cx="11028734" cy="5532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5906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58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57412"/>
            <a:ext cx="116490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326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089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5932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041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5446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3076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1440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6762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2651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09424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03905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4051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2341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16002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0200"/>
            <a:ext cx="115728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76425"/>
            <a:ext cx="116109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7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34219"/>
            <a:ext cx="110013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13285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2830" y="2780928"/>
            <a:ext cx="23810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5037" y="5013176"/>
            <a:ext cx="80594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5037" y="5638209"/>
            <a:ext cx="80594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30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02246"/>
            <a:ext cx="112109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365104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2008" y="5024751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1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61678"/>
            <a:ext cx="115824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9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238375"/>
            <a:ext cx="110109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9000"/>
            <a:ext cx="104411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16560"/>
            <a:ext cx="1020127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7" y="2527920"/>
            <a:ext cx="10464477" cy="2845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6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34219"/>
            <a:ext cx="114871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2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90712"/>
            <a:ext cx="109632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492896"/>
            <a:ext cx="10378181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15963"/>
            <a:ext cx="107823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6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67569"/>
            <a:ext cx="115252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23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314450"/>
            <a:ext cx="103155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6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71700"/>
            <a:ext cx="116014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4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1137"/>
            <a:ext cx="110299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5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19287"/>
            <a:ext cx="110680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1072919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06438"/>
            <a:ext cx="110871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03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805112"/>
            <a:ext cx="1093470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6750"/>
            <a:ext cx="9790682" cy="568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4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66850"/>
            <a:ext cx="110299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6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084" y="945976"/>
            <a:ext cx="100965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725144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373215"/>
            <a:ext cx="9073008" cy="483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4147" y="6009822"/>
            <a:ext cx="9073008" cy="483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4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43125"/>
            <a:ext cx="116300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5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3005"/>
            <a:ext cx="116776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85937"/>
            <a:ext cx="116776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8593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2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990725"/>
            <a:ext cx="96678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21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43175"/>
            <a:ext cx="116205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0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9225"/>
            <a:ext cx="111918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17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2025-08-10T02:41:51Z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