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340768"/>
            <a:ext cx="9648825" cy="1847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650" y="4039344"/>
            <a:ext cx="56007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76848"/>
            <a:ext cx="10472861" cy="54925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78460"/>
            <a:ext cx="3038475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9201" y="3312182"/>
            <a:ext cx="3036761" cy="3357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3813" y="2536678"/>
            <a:ext cx="6668771" cy="41326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38089"/>
            <a:ext cx="11334750" cy="4067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10208" y="1641932"/>
            <a:ext cx="7286392" cy="3731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1628800"/>
            <a:ext cx="316835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54621"/>
            <a:ext cx="116205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90800"/>
            <a:ext cx="116109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52637"/>
            <a:ext cx="117348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81112"/>
            <a:ext cx="113538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23987"/>
            <a:ext cx="112490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556792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892" y="2482766"/>
            <a:ext cx="104316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0892" y="3408739"/>
            <a:ext cx="104316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0892" y="4299991"/>
            <a:ext cx="104316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600200"/>
            <a:ext cx="119253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95425"/>
            <a:ext cx="117062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96702"/>
            <a:ext cx="116681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47850"/>
            <a:ext cx="117348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33897"/>
            <a:ext cx="117348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62162"/>
            <a:ext cx="117919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58813"/>
            <a:ext cx="1122045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029301"/>
            <a:ext cx="13716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57337"/>
            <a:ext cx="118681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2025-08-10T03:43:49Z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