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96752"/>
            <a:ext cx="9086850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3550146"/>
            <a:ext cx="70485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212" y="4898107"/>
            <a:ext cx="4981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8262"/>
            <a:ext cx="115728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43075"/>
            <a:ext cx="110585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495550"/>
            <a:ext cx="118300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54993"/>
            <a:ext cx="11334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233612"/>
            <a:ext cx="86487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6511"/>
            <a:ext cx="117824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332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23975"/>
            <a:ext cx="111061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633662"/>
            <a:ext cx="108489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4450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19212"/>
            <a:ext cx="110871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3" y="1587202"/>
            <a:ext cx="11914361" cy="4907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5699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5581" y="464178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81112"/>
            <a:ext cx="117919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725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58044"/>
            <a:ext cx="111347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4347"/>
            <a:ext cx="117157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590800"/>
            <a:ext cx="11210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293068"/>
            <a:ext cx="10163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37853"/>
            <a:ext cx="113442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212976"/>
            <a:ext cx="10352657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90787"/>
            <a:ext cx="113919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13936"/>
            <a:ext cx="2016224" cy="434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5437"/>
            <a:ext cx="11801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5293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4870" y="3489544"/>
            <a:ext cx="36212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171700"/>
            <a:ext cx="68008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08920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368677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993710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1452"/>
            <a:ext cx="11782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9712"/>
            <a:ext cx="118776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93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85925"/>
            <a:ext cx="119157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214562"/>
            <a:ext cx="89439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