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62" y="4149824"/>
            <a:ext cx="555307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52637"/>
            <a:ext cx="11210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4475"/>
            <a:ext cx="111156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987" y="4456137"/>
            <a:ext cx="85820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353"/>
            <a:ext cx="117443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7332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24000"/>
            <a:ext cx="9772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4487"/>
            <a:ext cx="11696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674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504950"/>
            <a:ext cx="9210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5096"/>
            <a:ext cx="11734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172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8287"/>
            <a:ext cx="111252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6384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2098501"/>
            <a:ext cx="9972675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3" y="2693813"/>
            <a:ext cx="10858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90662"/>
            <a:ext cx="112871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9479"/>
            <a:ext cx="11687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2329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6820"/>
            <a:ext cx="11058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1687"/>
            <a:ext cx="11801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47961"/>
            <a:ext cx="10515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4950"/>
            <a:ext cx="11210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24000"/>
            <a:ext cx="112204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7104"/>
            <a:ext cx="117824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71612"/>
            <a:ext cx="11420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09775"/>
            <a:ext cx="111728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40846"/>
            <a:ext cx="9686478" cy="5572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85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5437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5110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7337"/>
            <a:ext cx="108013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8637"/>
            <a:ext cx="11734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09712"/>
            <a:ext cx="10896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74229"/>
            <a:ext cx="10810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38412"/>
            <a:ext cx="107061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96913"/>
            <a:ext cx="10896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43125"/>
            <a:ext cx="108680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62112"/>
            <a:ext cx="98107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085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7687"/>
            <a:ext cx="11772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58903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077730"/>
            <a:ext cx="8202686" cy="57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595562"/>
            <a:ext cx="102393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337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41487"/>
            <a:ext cx="111823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