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340768"/>
            <a:ext cx="9839325" cy="1866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8950" y="3660254"/>
            <a:ext cx="6134100" cy="704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4799994"/>
            <a:ext cx="47339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62125"/>
            <a:ext cx="117157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3711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1785937"/>
            <a:ext cx="72771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309687"/>
            <a:ext cx="100584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24037"/>
            <a:ext cx="116205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14908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71600"/>
            <a:ext cx="110585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044452"/>
            <a:ext cx="115824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825" y="3036168"/>
            <a:ext cx="11182350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22108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2" y="1285875"/>
            <a:ext cx="89820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11771"/>
            <a:ext cx="117252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938337"/>
            <a:ext cx="110775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14908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1323975"/>
            <a:ext cx="80010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712937"/>
            <a:ext cx="97631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679749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0974" y="5103434"/>
            <a:ext cx="20350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990725"/>
            <a:ext cx="118395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7707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1268760"/>
            <a:ext cx="5734050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733256"/>
            <a:ext cx="103251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10977"/>
            <a:ext cx="110299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031" y="2252811"/>
            <a:ext cx="11096625" cy="420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57301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90637"/>
            <a:ext cx="109918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3744"/>
            <a:ext cx="115443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922569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15169"/>
            <a:ext cx="112585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00162"/>
            <a:ext cx="116776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30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962150"/>
            <a:ext cx="103536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42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61095"/>
            <a:ext cx="117633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98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80145"/>
            <a:ext cx="118395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204864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0634" y="3593826"/>
            <a:ext cx="255745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400300"/>
            <a:ext cx="108966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61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82985"/>
            <a:ext cx="110204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4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290637"/>
            <a:ext cx="107823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19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35360"/>
            <a:ext cx="108013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3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471737"/>
            <a:ext cx="1070610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33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28328"/>
            <a:ext cx="108489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43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24062"/>
            <a:ext cx="107442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29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335889" cy="5603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65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57312"/>
            <a:ext cx="114395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412776"/>
            <a:ext cx="25922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52600"/>
            <a:ext cx="113538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752600"/>
            <a:ext cx="2736304" cy="452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20771" y="1752600"/>
            <a:ext cx="1151833" cy="452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0321" y="2458656"/>
            <a:ext cx="1227247" cy="452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25835"/>
            <a:ext cx="118872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28498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85937"/>
            <a:ext cx="117824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49599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06252"/>
            <a:ext cx="110775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058"/>
          <a:stretch/>
        </p:blipFill>
        <p:spPr>
          <a:xfrm>
            <a:off x="742950" y="1268760"/>
            <a:ext cx="10706100" cy="46085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150" y="5877272"/>
            <a:ext cx="1062990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2025-08-10T03:19:14Z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