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37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48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50" y="3838550"/>
            <a:ext cx="5676900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95500"/>
            <a:ext cx="117538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57672"/>
            <a:ext cx="111918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09787"/>
            <a:ext cx="110871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7337"/>
            <a:ext cx="116681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71637"/>
            <a:ext cx="11182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09787"/>
            <a:ext cx="109251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652712"/>
            <a:ext cx="11782425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62822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198587"/>
            <a:ext cx="9467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1714500"/>
            <a:ext cx="89630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43075"/>
            <a:ext cx="116586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26289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08920"/>
            <a:ext cx="9820275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3140968"/>
            <a:ext cx="8667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724025"/>
            <a:ext cx="95154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0200"/>
            <a:ext cx="118872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4371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20713"/>
            <a:ext cx="110775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43175"/>
            <a:ext cx="116395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91927"/>
            <a:ext cx="11077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76512"/>
            <a:ext cx="110680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23553"/>
            <a:ext cx="10210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77094"/>
            <a:ext cx="10277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52700"/>
            <a:ext cx="111156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285875"/>
            <a:ext cx="104870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128837"/>
            <a:ext cx="73914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28837"/>
            <a:ext cx="8667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687" y="1709737"/>
            <a:ext cx="728662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113" y="2060848"/>
            <a:ext cx="8667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563588"/>
            <a:ext cx="11772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120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38287"/>
            <a:ext cx="112871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57412"/>
            <a:ext cx="110966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1" y="4941168"/>
            <a:ext cx="106203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212"/>
            <a:ext cx="116776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85925"/>
            <a:ext cx="110871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宽屏</PresentationFormat>
  <Paragraphs>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