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9" r:id="rId17"/>
    <p:sldId id="340" r:id="rId18"/>
    <p:sldId id="338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337" y="1340768"/>
            <a:ext cx="9839325" cy="1866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0850" y="3588246"/>
            <a:ext cx="6210300" cy="704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8550" y="4835624"/>
            <a:ext cx="49149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628800"/>
            <a:ext cx="6409531" cy="4833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36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538287"/>
            <a:ext cx="1074420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86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01663"/>
            <a:ext cx="1180147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22920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19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02593"/>
            <a:ext cx="1118235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07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" y="1665312"/>
            <a:ext cx="1197292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5445224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265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633537"/>
            <a:ext cx="1113472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75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2043112"/>
            <a:ext cx="1021080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35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152525"/>
            <a:ext cx="1177290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70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057400"/>
            <a:ext cx="111252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36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293068"/>
            <a:ext cx="1123950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62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515963"/>
            <a:ext cx="1192530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3356992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35886" y="4676506"/>
            <a:ext cx="228445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633662"/>
            <a:ext cx="10982325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6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1333500"/>
            <a:ext cx="1022985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84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738312"/>
            <a:ext cx="1035367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2214562"/>
            <a:ext cx="10420350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25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600325"/>
            <a:ext cx="11068050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9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2152650"/>
            <a:ext cx="1042035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11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2171700"/>
            <a:ext cx="10315575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4" y="2780928"/>
            <a:ext cx="180020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66233" y="3463835"/>
            <a:ext cx="180020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80501" y="4135166"/>
            <a:ext cx="180020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51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528762"/>
            <a:ext cx="117919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060848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1262" y="3368788"/>
            <a:ext cx="137060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450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171700"/>
            <a:ext cx="11430000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060848"/>
            <a:ext cx="2304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247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717129"/>
            <a:ext cx="1181100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924944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546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2471737"/>
            <a:ext cx="11953875" cy="1914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3717032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17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28775"/>
            <a:ext cx="109728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59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581275"/>
            <a:ext cx="11649075" cy="169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57301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558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2025-08-10T03:14:46Z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