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88840"/>
            <a:ext cx="6410325" cy="1304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187" y="4279751"/>
            <a:ext cx="61436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4493"/>
            <a:ext cx="111442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5111"/>
            <a:ext cx="11744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3512"/>
            <a:ext cx="111347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5204"/>
            <a:ext cx="11087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77863"/>
            <a:ext cx="11363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64146"/>
            <a:ext cx="11172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6320"/>
            <a:ext cx="1170622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99753"/>
            <a:ext cx="111918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57450"/>
            <a:ext cx="110680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08137"/>
            <a:ext cx="110775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90662"/>
            <a:ext cx="11182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914525"/>
            <a:ext cx="119729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99964"/>
            <a:ext cx="111537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8887"/>
            <a:ext cx="111918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