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340768"/>
            <a:ext cx="9839325" cy="1866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550" y="4174207"/>
            <a:ext cx="5676900" cy="134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1485900"/>
            <a:ext cx="63627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09725"/>
            <a:ext cx="11172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00200"/>
            <a:ext cx="117062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81212"/>
            <a:ext cx="111728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4096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57350"/>
            <a:ext cx="111633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04962"/>
            <a:ext cx="117919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04131"/>
            <a:ext cx="1117282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805636"/>
            <a:ext cx="24479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95425"/>
            <a:ext cx="116395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65313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22008"/>
            <a:ext cx="10842996" cy="5564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40768"/>
            <a:ext cx="111728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25622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4950" y="2528664"/>
            <a:ext cx="9182100" cy="3276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271" y="2547027"/>
            <a:ext cx="108585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98401"/>
            <a:ext cx="110775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557462"/>
            <a:ext cx="92964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98401"/>
            <a:ext cx="116967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61653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50429"/>
            <a:ext cx="110775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40904"/>
            <a:ext cx="116109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04950"/>
            <a:ext cx="110585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2191"/>
            <a:ext cx="10665643" cy="5479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71612"/>
            <a:ext cx="117443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30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74812"/>
            <a:ext cx="112299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57462"/>
            <a:ext cx="117348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8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268760"/>
            <a:ext cx="10096500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264122"/>
            <a:ext cx="10858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88876"/>
            <a:ext cx="111442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1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57387"/>
            <a:ext cx="114204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4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27187"/>
            <a:ext cx="111728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494987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0589" y="5478833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19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00312"/>
            <a:ext cx="110490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3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908720"/>
            <a:ext cx="4731813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3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566987"/>
            <a:ext cx="102298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3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76437"/>
            <a:ext cx="112014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29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681162"/>
            <a:ext cx="102679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65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719039"/>
            <a:ext cx="9953625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628800"/>
            <a:ext cx="10858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84784"/>
            <a:ext cx="117919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47825"/>
            <a:ext cx="112014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33537"/>
            <a:ext cx="110394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71687"/>
            <a:ext cx="111728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581275"/>
            <a:ext cx="1183957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2025-08-10T03:25:45Z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