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16546"/>
            <a:ext cx="11544300" cy="447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00175"/>
            <a:ext cx="1163955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0608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9418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28750"/>
            <a:ext cx="1162050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132856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896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99753"/>
            <a:ext cx="1161097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399753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77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2762250"/>
            <a:ext cx="11210925" cy="133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995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66887"/>
            <a:ext cx="11610975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4515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1725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3637" y="2133600"/>
            <a:ext cx="732472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756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071687"/>
            <a:ext cx="1161097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4191217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194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337" y="2100262"/>
            <a:ext cx="755332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362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42070"/>
            <a:ext cx="116586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996952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254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4885"/>
            <a:ext cx="1155382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393571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1585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109787"/>
            <a:ext cx="1153477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52053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11810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29440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54473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48954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73987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91617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462948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215303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875060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557965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252446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889054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571960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1208568" y="38610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143125"/>
            <a:ext cx="11572875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538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695450"/>
            <a:ext cx="10991850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844824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463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31168"/>
            <a:ext cx="1165860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988840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079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9225"/>
            <a:ext cx="1164907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30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462" y="1340768"/>
            <a:ext cx="10125075" cy="461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5960393"/>
            <a:ext cx="7248525" cy="676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528" y="5924668"/>
            <a:ext cx="76328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914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2033587"/>
            <a:ext cx="1090612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708920"/>
            <a:ext cx="10369152" cy="21154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936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738312"/>
            <a:ext cx="11668125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79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714500"/>
            <a:ext cx="1114425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3" y="3861048"/>
            <a:ext cx="10396661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56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2171700"/>
            <a:ext cx="10944225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817210"/>
            <a:ext cx="10297144" cy="20519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279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514475"/>
            <a:ext cx="1100137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828785"/>
            <a:ext cx="10513168" cy="25147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993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92510"/>
            <a:ext cx="1158240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393571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9230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4462"/>
            <a:ext cx="1156335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468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38275"/>
            <a:ext cx="11077575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467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1443186"/>
            <a:ext cx="1030605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042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471737"/>
            <a:ext cx="10982325" cy="19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159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652587"/>
            <a:ext cx="1033462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27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433637"/>
            <a:ext cx="11591925" cy="199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033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457325"/>
            <a:ext cx="1093470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112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781175"/>
            <a:ext cx="1102995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244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1290637"/>
            <a:ext cx="1030605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991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538412"/>
            <a:ext cx="10972800" cy="178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068960"/>
            <a:ext cx="10585176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663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8760"/>
            <a:ext cx="11620500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9787" y="2317576"/>
            <a:ext cx="7972425" cy="4495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2029544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252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266825"/>
            <a:ext cx="1099185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916832"/>
            <a:ext cx="10657184" cy="38884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5642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095500"/>
            <a:ext cx="1123950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521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937105" cy="42389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534549"/>
            <a:ext cx="6823394" cy="127882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1276773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820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43075"/>
            <a:ext cx="1157287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42088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214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33512"/>
            <a:ext cx="1173480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132856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1605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47837"/>
            <a:ext cx="11553825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140967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174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2025-08-10T02:43:26Z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