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268760"/>
            <a:ext cx="9715500" cy="1933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2712" y="3775695"/>
            <a:ext cx="68865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7387" y="5128989"/>
            <a:ext cx="82772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99964"/>
            <a:ext cx="117348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00162"/>
            <a:ext cx="110871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9720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624137"/>
            <a:ext cx="1113472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52128"/>
            <a:ext cx="118300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37481"/>
            <a:ext cx="111728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5567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38362"/>
            <a:ext cx="116681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86104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747837"/>
            <a:ext cx="101727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690464"/>
            <a:ext cx="119538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851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738312"/>
            <a:ext cx="98774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252662"/>
            <a:ext cx="1160145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05855"/>
            <a:ext cx="107442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356992"/>
            <a:ext cx="36724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4051473"/>
            <a:ext cx="36724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4722804"/>
            <a:ext cx="36724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39716" y="5417285"/>
            <a:ext cx="13806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77652"/>
            <a:ext cx="111537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59371"/>
            <a:ext cx="112204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1" y="3114874"/>
            <a:ext cx="10362753" cy="32664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90687"/>
            <a:ext cx="111252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7787"/>
            <a:ext cx="113538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0272"/>
            <a:ext cx="9704387" cy="5623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02829"/>
            <a:ext cx="118205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959669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7054" y="5019961"/>
            <a:ext cx="37328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824037"/>
            <a:ext cx="1185862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420888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0957" y="3775126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071687"/>
            <a:ext cx="118872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76400"/>
            <a:ext cx="114966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1409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143125"/>
            <a:ext cx="118300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143125"/>
            <a:ext cx="118395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330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83642"/>
            <a:ext cx="10496673" cy="5534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2025-08-10T03:50:34Z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