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2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1196752"/>
            <a:ext cx="9086850" cy="1866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0" y="3550146"/>
            <a:ext cx="7048500" cy="742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7125" y="4807049"/>
            <a:ext cx="48577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1785937"/>
            <a:ext cx="58293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71736"/>
            <a:ext cx="117252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73325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724025"/>
            <a:ext cx="100393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33500"/>
            <a:ext cx="118491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72514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81175"/>
            <a:ext cx="111442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81472"/>
            <a:ext cx="117252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57933"/>
            <a:ext cx="112395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92494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205037"/>
            <a:ext cx="110966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95561"/>
            <a:ext cx="116967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23975"/>
            <a:ext cx="111537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515"/>
          <a:stretch/>
        </p:blipFill>
        <p:spPr>
          <a:xfrm>
            <a:off x="185737" y="1957387"/>
            <a:ext cx="11820525" cy="28397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691324"/>
            <a:ext cx="10137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926" y="4258482"/>
            <a:ext cx="14676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18255" y="4258482"/>
            <a:ext cx="17700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643187"/>
            <a:ext cx="11106150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621879"/>
            <a:ext cx="102203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624137"/>
            <a:ext cx="1100137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248494"/>
            <a:ext cx="102870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657475"/>
            <a:ext cx="1110615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47911"/>
            <a:ext cx="103155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638425"/>
            <a:ext cx="1037272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" y="2300287"/>
            <a:ext cx="1203007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01008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481512"/>
            <a:ext cx="647700" cy="76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8433" y="4079742"/>
            <a:ext cx="6326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319361"/>
            <a:ext cx="11944350" cy="513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31110" y="2492896"/>
            <a:ext cx="35888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03242" y="3627215"/>
            <a:ext cx="19893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31110" y="5386567"/>
            <a:ext cx="20046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295525"/>
            <a:ext cx="11877675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852936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7029" y="3429000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467" y="3998829"/>
            <a:ext cx="8870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554063"/>
            <a:ext cx="119062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211611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407368"/>
            <a:ext cx="119157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13285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38300"/>
            <a:ext cx="116109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0912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828800"/>
            <a:ext cx="110775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2025-08-10T03:45:47Z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