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5" y="4116685"/>
            <a:ext cx="56578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93183"/>
            <a:ext cx="10507339" cy="552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02593"/>
            <a:ext cx="110299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154634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50454"/>
            <a:ext cx="11153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19847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88876"/>
            <a:ext cx="111728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270851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436" y="4219974"/>
            <a:ext cx="9860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5384" y="5180673"/>
            <a:ext cx="3149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288" y="6106648"/>
            <a:ext cx="5346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9787"/>
            <a:ext cx="112395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64729"/>
            <a:ext cx="11258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399829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43100"/>
            <a:ext cx="111728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524719"/>
            <a:ext cx="120015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33662"/>
            <a:ext cx="111252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6350"/>
            <a:ext cx="113442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0106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16586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8612"/>
            <a:ext cx="11706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0738"/>
            <a:ext cx="111633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298"/>
          <a:stretch/>
        </p:blipFill>
        <p:spPr>
          <a:xfrm>
            <a:off x="204787" y="2471489"/>
            <a:ext cx="11782425" cy="239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7760"/>
            <a:ext cx="111633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