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196752"/>
            <a:ext cx="9086850" cy="186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262" y="3660254"/>
            <a:ext cx="6467475" cy="704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6175" y="4893915"/>
            <a:ext cx="48196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62125"/>
            <a:ext cx="112014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24037"/>
            <a:ext cx="110585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57362"/>
            <a:ext cx="117538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49091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1137"/>
            <a:ext cx="109061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14500"/>
            <a:ext cx="110585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43075"/>
            <a:ext cx="110490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28800"/>
            <a:ext cx="117538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618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181225"/>
            <a:ext cx="90773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676775"/>
            <a:ext cx="83724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08696"/>
            <a:ext cx="11161240" cy="47639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072640"/>
            <a:ext cx="8640960" cy="61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85887"/>
            <a:ext cx="112490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14525"/>
            <a:ext cx="117538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71703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0160" y="3717032"/>
            <a:ext cx="22083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5953" y="4353639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4480" y="4353639"/>
            <a:ext cx="2010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8262"/>
            <a:ext cx="111823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95412"/>
            <a:ext cx="111537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314575"/>
            <a:ext cx="101631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217024" cy="552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652712"/>
            <a:ext cx="110299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440904"/>
            <a:ext cx="101917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538064"/>
            <a:ext cx="119634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356992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9796" y="4560759"/>
            <a:ext cx="28927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17873"/>
            <a:ext cx="118395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916832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9631" y="3803505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0153" y="4428538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43025"/>
            <a:ext cx="119443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76387"/>
            <a:ext cx="118586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66912"/>
            <a:ext cx="117729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27398"/>
            <a:ext cx="117729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0629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95462"/>
            <a:ext cx="118300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2025-08-10T03:03:01Z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