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340768"/>
            <a:ext cx="9839325" cy="1866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325" y="3656062"/>
            <a:ext cx="6229350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8475" y="4888582"/>
            <a:ext cx="61150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98401"/>
            <a:ext cx="113633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621879"/>
            <a:ext cx="119729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892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1576387"/>
            <a:ext cx="58674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24075"/>
            <a:ext cx="117443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07707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80381"/>
            <a:ext cx="107537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704975"/>
            <a:ext cx="76295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14822"/>
            <a:ext cx="116967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15719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04962"/>
            <a:ext cx="110966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7662"/>
            <a:ext cx="116776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44885"/>
            <a:ext cx="110871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90650"/>
            <a:ext cx="117729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092110"/>
            <a:ext cx="259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6293" y="4307452"/>
            <a:ext cx="259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66837"/>
            <a:ext cx="109823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0966"/>
            <a:ext cx="10369152" cy="2664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52650"/>
            <a:ext cx="109728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447378"/>
            <a:ext cx="103251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51012"/>
            <a:ext cx="118395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132856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6741" y="3301899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46740" y="4482517"/>
            <a:ext cx="21370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13495"/>
            <a:ext cx="118491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780928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6303" y="3371237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0586" y="4586578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93862"/>
            <a:ext cx="118586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35699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681162"/>
            <a:ext cx="119062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20486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49871"/>
            <a:ext cx="117633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537321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92721"/>
            <a:ext cx="110680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19014"/>
            <a:ext cx="117443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9742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2025-08-10T03:20:26Z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