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0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025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87" y="3698354"/>
            <a:ext cx="85058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0" y="4975448"/>
            <a:ext cx="57150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5385"/>
            <a:ext cx="7608962" cy="551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86012"/>
            <a:ext cx="111252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33512"/>
            <a:ext cx="110585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71737"/>
            <a:ext cx="116776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13912"/>
            <a:ext cx="9878317" cy="552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486025"/>
            <a:ext cx="79343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390228"/>
            <a:ext cx="120396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95412"/>
            <a:ext cx="112490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957387"/>
            <a:ext cx="84963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7069"/>
            <a:ext cx="11696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052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09712"/>
            <a:ext cx="11849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9000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1805" y="4806387"/>
            <a:ext cx="1941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97260"/>
            <a:ext cx="11039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1125"/>
            <a:ext cx="117824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14525"/>
            <a:ext cx="111347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19362"/>
            <a:ext cx="111156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908720"/>
            <a:ext cx="626844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2419350"/>
            <a:ext cx="86963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3269"/>
            <a:ext cx="11677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86594"/>
            <a:ext cx="111537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19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9944"/>
            <a:ext cx="11772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39552"/>
            <a:ext cx="111061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109787"/>
            <a:ext cx="11953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78092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088868"/>
            <a:ext cx="17654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43037"/>
            <a:ext cx="112395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95537"/>
            <a:ext cx="112014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914525"/>
            <a:ext cx="11906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4332"/>
            <a:ext cx="10925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76437"/>
            <a:ext cx="10925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92696"/>
            <a:ext cx="108299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4404" y="4958083"/>
            <a:ext cx="1808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29469"/>
            <a:ext cx="109442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1254" y="4214854"/>
            <a:ext cx="1759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29469"/>
            <a:ext cx="109823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3814" y="4200719"/>
            <a:ext cx="16126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67569"/>
            <a:ext cx="114395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28750"/>
            <a:ext cx="102298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38362"/>
            <a:ext cx="114014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00506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090737"/>
            <a:ext cx="11953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2" y="2636912"/>
            <a:ext cx="9721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043" y="2636912"/>
            <a:ext cx="1300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857375"/>
            <a:ext cx="120110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42389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24075"/>
            <a:ext cx="114109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17898"/>
            <a:ext cx="11906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00312"/>
            <a:ext cx="117252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2025-08-10T03:51:15Z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