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3646537"/>
            <a:ext cx="75628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875" y="4845149"/>
            <a:ext cx="5810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850"/>
            <a:ext cx="11397728" cy="55458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22949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50429"/>
            <a:ext cx="1102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4229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5532"/>
            <a:ext cx="10809659" cy="549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46237"/>
            <a:ext cx="11163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1462"/>
            <a:ext cx="110871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146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187147"/>
            <a:ext cx="6091212" cy="44822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54575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42045"/>
            <a:ext cx="109632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1137"/>
            <a:ext cx="117062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495003"/>
            <a:ext cx="87249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197" y="4302221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197" y="5112449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0197" y="583008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270992"/>
            <a:ext cx="10924530" cy="37933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51251"/>
            <a:ext cx="8315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2319"/>
            <a:ext cx="116395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93862"/>
            <a:ext cx="109823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2804"/>
            <a:ext cx="11753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09775"/>
            <a:ext cx="109442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28362"/>
            <a:ext cx="9687247" cy="564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52700"/>
            <a:ext cx="10991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26629"/>
            <a:ext cx="101822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350665"/>
            <a:ext cx="98583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885" y="2191469"/>
            <a:ext cx="9972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19312"/>
            <a:ext cx="10687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386012"/>
            <a:ext cx="82677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72" y="3140968"/>
            <a:ext cx="1692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3972" y="3893323"/>
            <a:ext cx="1692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33562"/>
            <a:ext cx="108394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33562"/>
            <a:ext cx="109823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71662"/>
            <a:ext cx="109251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90800"/>
            <a:ext cx="106394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34430"/>
            <a:ext cx="99155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95772"/>
            <a:ext cx="98774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66937"/>
            <a:ext cx="100584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6248" cy="5520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47251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4493"/>
            <a:ext cx="117919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26449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990725"/>
            <a:ext cx="69342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568"/>
            <a:ext cx="11263237" cy="548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0675"/>
            <a:ext cx="110204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9067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8825"/>
            <a:ext cx="10972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2025-08-10T02:56:16Z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