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0" y="3717032"/>
            <a:ext cx="6286500" cy="676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025" y="5214714"/>
            <a:ext cx="56959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62175"/>
            <a:ext cx="112680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54410"/>
            <a:ext cx="11210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33178"/>
            <a:ext cx="118491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466850"/>
            <a:ext cx="9477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10977"/>
            <a:ext cx="111633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57350"/>
            <a:ext cx="118776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73460"/>
            <a:ext cx="113252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7260"/>
            <a:ext cx="117824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14450"/>
            <a:ext cx="110490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1051316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52587"/>
            <a:ext cx="110966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5887"/>
            <a:ext cx="118014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40968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7032" y="3731277"/>
            <a:ext cx="1194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28737"/>
            <a:ext cx="11182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3744"/>
            <a:ext cx="11163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8"/>
            <a:ext cx="10585176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790700"/>
            <a:ext cx="103155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257425"/>
            <a:ext cx="102203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38089"/>
            <a:ext cx="114490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700808"/>
            <a:ext cx="1296144" cy="466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8002" y="3541182"/>
            <a:ext cx="1183998" cy="466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878" y="4108342"/>
            <a:ext cx="1508714" cy="466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6128" y="4744949"/>
            <a:ext cx="1841600" cy="466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09775"/>
            <a:ext cx="118110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1297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7663" y="381486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19212"/>
            <a:ext cx="118776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266950"/>
            <a:ext cx="118110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88665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2530"/>
            <a:ext cx="11763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7253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53827"/>
            <a:ext cx="111537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0027"/>
            <a:ext cx="11715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