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2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96355"/>
            <a:ext cx="1144905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7787"/>
            <a:ext cx="111347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41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8876"/>
            <a:ext cx="116871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357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9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9737"/>
            <a:ext cx="116395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57219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2043112"/>
            <a:ext cx="73723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9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618" y="2060848"/>
            <a:ext cx="1113472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5056659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7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28825"/>
            <a:ext cx="111728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5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42045"/>
            <a:ext cx="115728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2494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9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00300"/>
            <a:ext cx="115728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0030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36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76362"/>
            <a:ext cx="115538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5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00262"/>
            <a:ext cx="116490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181673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58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24062"/>
            <a:ext cx="115062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326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089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5932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041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5446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3076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1440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6762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2651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09424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03905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4051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2341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16002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1200150"/>
            <a:ext cx="72580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3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2383904"/>
            <a:ext cx="76676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475" y="3031976"/>
            <a:ext cx="76390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6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79351"/>
            <a:ext cx="115252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07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57312"/>
            <a:ext cx="115538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30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9700"/>
            <a:ext cx="117252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95450"/>
            <a:ext cx="109442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9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71662"/>
            <a:ext cx="109728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66925"/>
            <a:ext cx="116967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6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57312"/>
            <a:ext cx="109347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636912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7232" y="4106896"/>
            <a:ext cx="88353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4650" y="4812951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27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95450"/>
            <a:ext cx="110585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031677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4358" y="3749307"/>
            <a:ext cx="88842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9098" y="4432213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4975"/>
            <a:ext cx="116300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4096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23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28737"/>
            <a:ext cx="116967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46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69826"/>
            <a:ext cx="109442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4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24000"/>
            <a:ext cx="109823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10585176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46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14500"/>
            <a:ext cx="109823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5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988840"/>
            <a:ext cx="1014412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75" y="2570584"/>
            <a:ext cx="103060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8275"/>
            <a:ext cx="116776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03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35943"/>
            <a:ext cx="109251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1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36898"/>
            <a:ext cx="109347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10363894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4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30027"/>
            <a:ext cx="110204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9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90675"/>
            <a:ext cx="109347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10585176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66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95" y="1298852"/>
            <a:ext cx="11431637" cy="5514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357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25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6837"/>
            <a:ext cx="116967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1095"/>
            <a:ext cx="116681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36510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2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767012"/>
            <a:ext cx="969645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21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9278"/>
            <a:ext cx="116395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2494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60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19350"/>
            <a:ext cx="1156335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86258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17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2025-08-10T02:49:56Z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