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587" y="1340768"/>
            <a:ext cx="9648825" cy="1847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662" y="3573016"/>
            <a:ext cx="6924675" cy="8001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05075" y="4782666"/>
            <a:ext cx="7181850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84784"/>
            <a:ext cx="11677650" cy="1838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1975" y="3551262"/>
            <a:ext cx="11068050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1367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392510"/>
            <a:ext cx="11210925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868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301452"/>
            <a:ext cx="11058525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1286316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719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290637"/>
            <a:ext cx="11725275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99129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3072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461864"/>
            <a:ext cx="11087100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5265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502246"/>
            <a:ext cx="11811000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348880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2752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504950"/>
            <a:ext cx="11029950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9360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19225"/>
            <a:ext cx="11668125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725144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4353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2305050"/>
            <a:ext cx="11001375" cy="224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708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881187"/>
            <a:ext cx="11601450" cy="309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9621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1612" y="1554063"/>
            <a:ext cx="9248775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3429000"/>
            <a:ext cx="9361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02120" y="4100332"/>
            <a:ext cx="163403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67528" y="4713790"/>
            <a:ext cx="163403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3" y="1268760"/>
            <a:ext cx="10905480" cy="410701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025" y="5373216"/>
            <a:ext cx="10843568" cy="142333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956633" y="2491617"/>
            <a:ext cx="28083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56633" y="3475467"/>
            <a:ext cx="28083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80176" y="4470889"/>
            <a:ext cx="308476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65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804987"/>
            <a:ext cx="11249025" cy="324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840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2714625"/>
            <a:ext cx="11077575" cy="142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66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25" y="1334219"/>
            <a:ext cx="10191750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250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072" y="2133600"/>
            <a:ext cx="12039600" cy="259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2708920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20670" y="4005286"/>
            <a:ext cx="175179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4514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" y="1424905"/>
            <a:ext cx="12144375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5363200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3450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857375"/>
            <a:ext cx="11610975" cy="3143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7247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" y="1498823"/>
            <a:ext cx="11925300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1498823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3546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597" y="1605508"/>
            <a:ext cx="12030075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2132856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417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17451"/>
            <a:ext cx="11572875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204864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6597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366614"/>
            <a:ext cx="11106150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558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2025-08-10T02:52:49Z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