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77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62" y="3573016"/>
            <a:ext cx="69246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875" y="4845149"/>
            <a:ext cx="5810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59582"/>
            <a:ext cx="117729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91701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22995"/>
            <a:ext cx="114014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14475"/>
            <a:ext cx="119062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390650"/>
            <a:ext cx="89916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400175"/>
            <a:ext cx="90963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1557337"/>
            <a:ext cx="55054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40" y="3749774"/>
            <a:ext cx="110490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8340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76412"/>
            <a:ext cx="111252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476375"/>
            <a:ext cx="8239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8803"/>
            <a:ext cx="11639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3734"/>
            <a:ext cx="11450686" cy="54776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0141" y="482308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1552" y="5589240"/>
            <a:ext cx="2536975" cy="42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31937"/>
            <a:ext cx="111061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8287"/>
            <a:ext cx="10858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5204"/>
            <a:ext cx="11106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2222"/>
            <a:ext cx="10441160" cy="2881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49288"/>
            <a:ext cx="112299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284984"/>
            <a:ext cx="10511531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190750"/>
            <a:ext cx="77247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708920"/>
            <a:ext cx="1872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8" y="3310803"/>
            <a:ext cx="27363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9066" y="3970560"/>
            <a:ext cx="1872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2205037"/>
            <a:ext cx="119729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0892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9705" y="332237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062" y="4016859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016859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1" y="1487388"/>
            <a:ext cx="11923375" cy="4461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534005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838450"/>
            <a:ext cx="109537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28" y="1543050"/>
            <a:ext cx="11722720" cy="3663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452"/>
          <a:stretch/>
        </p:blipFill>
        <p:spPr>
          <a:xfrm>
            <a:off x="285750" y="2241202"/>
            <a:ext cx="11620500" cy="291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2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473"/>
          <a:stretch/>
        </p:blipFill>
        <p:spPr>
          <a:xfrm>
            <a:off x="285750" y="1772816"/>
            <a:ext cx="11620500" cy="3852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2025-08-10T02:51:24Z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