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196752"/>
            <a:ext cx="9086850" cy="186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0" y="3717032"/>
            <a:ext cx="628650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50" y="5032598"/>
            <a:ext cx="59055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19361"/>
            <a:ext cx="117157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9250"/>
            <a:ext cx="116681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724025"/>
            <a:ext cx="82391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0637"/>
            <a:ext cx="117729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6916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47837"/>
            <a:ext cx="111347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73460"/>
            <a:ext cx="118110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573325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614612"/>
            <a:ext cx="105537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75395"/>
            <a:ext cx="116014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28737"/>
            <a:ext cx="110204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95550"/>
            <a:ext cx="117252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15194"/>
            <a:ext cx="118395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1" y="3356991"/>
            <a:ext cx="951235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8197" y="3993599"/>
            <a:ext cx="951235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328" y="4016748"/>
            <a:ext cx="1851608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1594" y="5336262"/>
            <a:ext cx="1851608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2584" y="5313113"/>
            <a:ext cx="695474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9460" y="5972871"/>
            <a:ext cx="1524172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2575"/>
            <a:ext cx="112014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29469"/>
            <a:ext cx="111823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55679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2128"/>
            <a:ext cx="116967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59954"/>
            <a:ext cx="112299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2276872"/>
            <a:ext cx="11087595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324100"/>
            <a:ext cx="110299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95475"/>
            <a:ext cx="114681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06896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2176462"/>
            <a:ext cx="80867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852936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0280" y="3466395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8640" y="4137726"/>
            <a:ext cx="35876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33872"/>
            <a:ext cx="118110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10089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8788" y="2743754"/>
            <a:ext cx="10089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7328" y="4040119"/>
            <a:ext cx="24608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1566" y="4688301"/>
            <a:ext cx="19706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66428"/>
            <a:ext cx="118205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762250"/>
            <a:ext cx="108204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35596"/>
            <a:ext cx="115347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641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43397"/>
            <a:ext cx="110775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2025-08-10T03:46:04Z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