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321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4063"/>
            <a:ext cx="1151572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71625"/>
            <a:ext cx="115919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9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85987"/>
            <a:ext cx="117062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357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62447"/>
            <a:ext cx="115824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9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69479"/>
            <a:ext cx="116871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7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2084"/>
            <a:ext cx="11187037" cy="55612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4469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75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462"/>
            <a:ext cx="11359628" cy="55449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75288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9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92163"/>
            <a:ext cx="115347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5293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36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83779"/>
            <a:ext cx="115728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92494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5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15963"/>
            <a:ext cx="115728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58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53" y="1268760"/>
            <a:ext cx="10506199" cy="554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3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19312"/>
            <a:ext cx="116395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205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181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944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447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48954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7398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161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62948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1530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7506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57965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52446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89054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7196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208568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23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9211"/>
            <a:ext cx="109728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6"/>
            <a:ext cx="10729192" cy="2592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19250"/>
            <a:ext cx="109537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63508"/>
            <a:ext cx="10801200" cy="2869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07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99753"/>
            <a:ext cx="116967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229200"/>
            <a:ext cx="1038485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1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44824"/>
            <a:ext cx="109442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2" y="3212976"/>
            <a:ext cx="1100137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786232"/>
            <a:ext cx="10801200" cy="2019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93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76387"/>
            <a:ext cx="112109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8998"/>
            <a:ext cx="10585176" cy="2376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52700"/>
            <a:ext cx="1092517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8960"/>
            <a:ext cx="1108923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6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9572"/>
            <a:ext cx="115157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2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152650"/>
            <a:ext cx="109347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52587"/>
            <a:ext cx="103632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6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14475"/>
            <a:ext cx="109823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46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63377"/>
            <a:ext cx="116109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25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543175"/>
            <a:ext cx="102774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4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766" y="2498551"/>
            <a:ext cx="109918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5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319337"/>
            <a:ext cx="1032510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9826"/>
            <a:ext cx="115538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03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324100"/>
            <a:ext cx="103060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1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1533103"/>
            <a:ext cx="111442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157192"/>
            <a:ext cx="1051316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4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47850"/>
            <a:ext cx="110775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9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019300"/>
            <a:ext cx="103441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6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1452"/>
            <a:ext cx="11677650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52686"/>
            <a:ext cx="117062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2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52650"/>
            <a:ext cx="116014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25939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21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1233487"/>
            <a:ext cx="66103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949280"/>
            <a:ext cx="98583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0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31726"/>
            <a:ext cx="115347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734519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17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57300"/>
            <a:ext cx="115919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2088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1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2025-08-10T02:48:05Z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