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340768"/>
            <a:ext cx="964882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4575" y="3646537"/>
            <a:ext cx="7562850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87" y="4998690"/>
            <a:ext cx="57626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533525"/>
            <a:ext cx="82391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66837"/>
            <a:ext cx="116776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268760"/>
            <a:ext cx="11087100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084" y="5064968"/>
            <a:ext cx="8877300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276872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804987"/>
            <a:ext cx="119062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9309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1335360"/>
            <a:ext cx="92678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55762"/>
            <a:ext cx="111156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24000"/>
            <a:ext cx="116967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0912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279351"/>
            <a:ext cx="111347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92721"/>
            <a:ext cx="118205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71625"/>
            <a:ext cx="111537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70080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795462"/>
            <a:ext cx="1188720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437112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600325"/>
            <a:ext cx="107442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24012"/>
            <a:ext cx="117538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8112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71625"/>
            <a:ext cx="111728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36758"/>
            <a:ext cx="10162356" cy="55046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22418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33525"/>
            <a:ext cx="118110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65313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01663"/>
            <a:ext cx="108013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33575"/>
            <a:ext cx="1161097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30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62087"/>
            <a:ext cx="109632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42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51570"/>
            <a:ext cx="110204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98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59954"/>
            <a:ext cx="108680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5995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61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187" y="1695450"/>
            <a:ext cx="61436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996952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4432213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547937"/>
            <a:ext cx="104965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4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59954"/>
            <a:ext cx="117729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19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590800"/>
            <a:ext cx="107918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3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42603"/>
            <a:ext cx="109251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33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100262"/>
            <a:ext cx="107823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140967"/>
            <a:ext cx="10153128" cy="1616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43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98637"/>
            <a:ext cx="108870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29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656928"/>
            <a:ext cx="100965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65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980728"/>
            <a:ext cx="9080004" cy="585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53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585912"/>
            <a:ext cx="100869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41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620738"/>
            <a:ext cx="98679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1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704975"/>
            <a:ext cx="118967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276872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3132" y="2996952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2395537"/>
            <a:ext cx="997267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55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057400"/>
            <a:ext cx="118681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00262"/>
            <a:ext cx="114014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951557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5832" y="2671637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743075"/>
            <a:ext cx="118776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443711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2066925"/>
            <a:ext cx="97821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8529"/>
            <a:ext cx="116776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58924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2025-08-10T02:57:55Z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