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196752"/>
            <a:ext cx="9086850" cy="1866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837" y="4035524"/>
            <a:ext cx="564832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1452562"/>
            <a:ext cx="90392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00187"/>
            <a:ext cx="118300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1462087"/>
            <a:ext cx="54673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28812"/>
            <a:ext cx="115824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66837"/>
            <a:ext cx="103346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1352550"/>
            <a:ext cx="5219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481137"/>
            <a:ext cx="97917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37295"/>
            <a:ext cx="117157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95437"/>
            <a:ext cx="111728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7392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1533525"/>
            <a:ext cx="57626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" y="1268760"/>
            <a:ext cx="273367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068960"/>
            <a:ext cx="7524750" cy="295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5362" y="2864172"/>
            <a:ext cx="81915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7337"/>
            <a:ext cx="116681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80728"/>
            <a:ext cx="11277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00237"/>
            <a:ext cx="117538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908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557337"/>
            <a:ext cx="9353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4611"/>
            <a:ext cx="117252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871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564904"/>
            <a:ext cx="11096625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60366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70062"/>
            <a:ext cx="115633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2996"/>
            <a:ext cx="10699551" cy="5488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7411"/>
            <a:ext cx="11210850" cy="548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500187"/>
            <a:ext cx="82867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885825"/>
            <a:ext cx="55054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844824"/>
            <a:ext cx="8191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566987"/>
            <a:ext cx="107823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559396"/>
            <a:ext cx="99822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093565"/>
            <a:ext cx="100584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700212"/>
            <a:ext cx="100679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82638"/>
            <a:ext cx="109251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3513930"/>
            <a:ext cx="9999091" cy="2723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6986"/>
            <a:ext cx="117729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7489"/>
            <a:ext cx="10728126" cy="548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29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55762"/>
            <a:ext cx="109061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36501"/>
            <a:ext cx="108775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3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92163"/>
            <a:ext cx="109347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1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1952625"/>
            <a:ext cx="69532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232" y="1747837"/>
            <a:ext cx="8191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724025"/>
            <a:ext cx="118395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09762"/>
            <a:ext cx="113061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452562"/>
            <a:ext cx="81343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386012"/>
            <a:ext cx="1179195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703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36877"/>
            <a:ext cx="9844409" cy="550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