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  <p:sldId id="349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340768"/>
            <a:ext cx="9086850" cy="186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262" y="3660254"/>
            <a:ext cx="6467475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4650" y="4984973"/>
            <a:ext cx="63627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176337"/>
            <a:ext cx="70485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74018"/>
            <a:ext cx="110394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76450"/>
            <a:ext cx="117919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709737"/>
            <a:ext cx="90487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268760"/>
            <a:ext cx="119062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599812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14462"/>
            <a:ext cx="102774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576387"/>
            <a:ext cx="6248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8705"/>
            <a:ext cx="118300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619250"/>
            <a:ext cx="84391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47887"/>
            <a:ext cx="116205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" y="1703040"/>
            <a:ext cx="121824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57301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8646" y="4267497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66862"/>
            <a:ext cx="111633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62150"/>
            <a:ext cx="112490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62150"/>
            <a:ext cx="111347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47825"/>
            <a:ext cx="111442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105131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86037"/>
            <a:ext cx="110109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04975"/>
            <a:ext cx="104108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05025"/>
            <a:ext cx="117919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636912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8467" y="4014300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36365"/>
            <a:ext cx="118776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13285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4204724"/>
            <a:ext cx="19481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1041" y="4922355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12354"/>
            <a:ext cx="118681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49288"/>
            <a:ext cx="118300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52637"/>
            <a:ext cx="118300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52587"/>
            <a:ext cx="103632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486025"/>
            <a:ext cx="1176337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9591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