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4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340768"/>
            <a:ext cx="9648825" cy="184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8387" y="3722737"/>
            <a:ext cx="75152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5612" y="4826099"/>
            <a:ext cx="62007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71203"/>
            <a:ext cx="117633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52575"/>
            <a:ext cx="111823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1519237"/>
            <a:ext cx="61912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85887"/>
            <a:ext cx="116586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290637"/>
            <a:ext cx="111156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52575"/>
            <a:ext cx="110871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52711"/>
            <a:ext cx="117443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87727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1576387"/>
            <a:ext cx="93630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428875"/>
            <a:ext cx="1179195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66875"/>
            <a:ext cx="107632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33314"/>
            <a:ext cx="118681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356992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9520" y="3982025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0036" y="5243666"/>
            <a:ext cx="15819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581275"/>
            <a:ext cx="111252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595437"/>
            <a:ext cx="103536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566987"/>
            <a:ext cx="111442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76400"/>
            <a:ext cx="10363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571750"/>
            <a:ext cx="111442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592163"/>
            <a:ext cx="104108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643062"/>
            <a:ext cx="119157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276872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46283" y="3515363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58931" y="3515363"/>
            <a:ext cx="12949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9817" y="4128821"/>
            <a:ext cx="12137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461864"/>
            <a:ext cx="119443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400506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490662"/>
            <a:ext cx="120015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44469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914525"/>
            <a:ext cx="119348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49289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52625"/>
            <a:ext cx="117443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14096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49102"/>
            <a:ext cx="116967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93305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85912"/>
            <a:ext cx="109632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2025-08-10T02:55:02Z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