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6337" y="1340768"/>
            <a:ext cx="9839325" cy="18669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00412" y="4452342"/>
            <a:ext cx="5591175" cy="704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438275"/>
            <a:ext cx="11220450" cy="3981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71864" y="3573016"/>
            <a:ext cx="66967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1358" y="4672611"/>
            <a:ext cx="66967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1367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2457450"/>
            <a:ext cx="11239500" cy="1943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43872" y="2492175"/>
            <a:ext cx="6771878" cy="6835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7066" y="3591769"/>
            <a:ext cx="8131221" cy="6835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2868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" y="1512540"/>
            <a:ext cx="11963400" cy="4076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719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8700" y="1652587"/>
            <a:ext cx="10134600" cy="3552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3072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0487" y="1490662"/>
            <a:ext cx="4391025" cy="3876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5265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327745"/>
            <a:ext cx="11677650" cy="4981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5" y="3602508"/>
            <a:ext cx="11455449" cy="27068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2752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2547937"/>
            <a:ext cx="11677650" cy="1762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9360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7" y="1250048"/>
            <a:ext cx="10900717" cy="56087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4353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938337"/>
            <a:ext cx="11610975" cy="2981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12" y="1928812"/>
            <a:ext cx="11839575" cy="3000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4514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762125"/>
            <a:ext cx="11715750" cy="3333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3450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3592" y="1052736"/>
            <a:ext cx="6521122" cy="554401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67808" y="1124744"/>
            <a:ext cx="44644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904820" y="1726628"/>
            <a:ext cx="492748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904820" y="2340085"/>
            <a:ext cx="492748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904820" y="2930635"/>
            <a:ext cx="492748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904820" y="3521185"/>
            <a:ext cx="492748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904820" y="4140310"/>
            <a:ext cx="492748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904820" y="4759435"/>
            <a:ext cx="492748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904820" y="5369035"/>
            <a:ext cx="492748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904820" y="5959585"/>
            <a:ext cx="492748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7247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2781300"/>
            <a:ext cx="11668125" cy="129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3546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552" y="1278000"/>
            <a:ext cx="7984390" cy="5580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583832" y="1597416"/>
            <a:ext cx="525658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863752" y="2348880"/>
            <a:ext cx="59766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863752" y="3089661"/>
            <a:ext cx="59766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863752" y="3818865"/>
            <a:ext cx="59766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3863752" y="4559645"/>
            <a:ext cx="59766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3863752" y="5311999"/>
            <a:ext cx="59766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3863752" y="6029629"/>
            <a:ext cx="59766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417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2490787"/>
            <a:ext cx="11658600" cy="1876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659752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3090862"/>
            <a:ext cx="11706225" cy="67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855851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2025-08-10T03:24:34Z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