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67197"/>
            <a:ext cx="1159192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8262"/>
            <a:ext cx="116395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37584"/>
            <a:ext cx="8867775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40020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9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81162"/>
            <a:ext cx="115347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59977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071687"/>
            <a:ext cx="70770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9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5400"/>
            <a:ext cx="116871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84482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0145"/>
            <a:ext cx="115347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0145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5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79351"/>
            <a:ext cx="116395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1683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9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7453"/>
            <a:ext cx="115824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21" y="4735413"/>
            <a:ext cx="9591675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21429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36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8737"/>
            <a:ext cx="116300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8884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5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33587"/>
            <a:ext cx="115919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8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24075"/>
            <a:ext cx="115824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326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089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5932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041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5446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3076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1440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6762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2651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09424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03905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4051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23419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16002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71" y="1259556"/>
            <a:ext cx="10666213" cy="555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824162"/>
            <a:ext cx="1030605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6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95500"/>
            <a:ext cx="109918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7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43037"/>
            <a:ext cx="109728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0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52650"/>
            <a:ext cx="108680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1025854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1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0145"/>
            <a:ext cx="115728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9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24037"/>
            <a:ext cx="103632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73671"/>
            <a:ext cx="110299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80928"/>
            <a:ext cx="1044116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6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41251"/>
            <a:ext cx="115633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2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81212"/>
            <a:ext cx="108775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42132"/>
            <a:ext cx="10441160" cy="1715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9687"/>
            <a:ext cx="116871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0608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23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81175"/>
            <a:ext cx="109347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10657184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46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824037"/>
            <a:ext cx="102965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6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5052"/>
            <a:ext cx="11316766" cy="551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4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621879"/>
            <a:ext cx="102774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5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1560"/>
            <a:ext cx="108680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10585176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63935"/>
            <a:ext cx="109251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10441160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03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52550"/>
            <a:ext cx="116586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5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0608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83560"/>
            <a:ext cx="5343525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2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2995"/>
            <a:ext cx="11658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21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304875"/>
            <a:ext cx="11316196" cy="5542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0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7853"/>
            <a:ext cx="116395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9695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7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2025-08-10T02:46:23Z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