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340768"/>
            <a:ext cx="9839325" cy="186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50" y="3588246"/>
            <a:ext cx="6210300" cy="704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5225" y="4951065"/>
            <a:ext cx="47815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66850"/>
            <a:ext cx="11201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0253"/>
            <a:ext cx="117348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905"/>
          <a:stretch/>
        </p:blipFill>
        <p:spPr>
          <a:xfrm>
            <a:off x="333375" y="1556792"/>
            <a:ext cx="11525250" cy="4968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70080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4611"/>
            <a:ext cx="118110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6531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04864"/>
            <a:ext cx="110680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4183360"/>
            <a:ext cx="107251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5478"/>
            <a:ext cx="116776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447925"/>
            <a:ext cx="110109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70620"/>
            <a:ext cx="111442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562225"/>
            <a:ext cx="111537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564729"/>
            <a:ext cx="103251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68760"/>
            <a:ext cx="118491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212976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4584" y="5446890"/>
            <a:ext cx="19493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5687" y="6176095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66875"/>
            <a:ext cx="104203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7337"/>
            <a:ext cx="113538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8998"/>
            <a:ext cx="10369152" cy="20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032" y="1273214"/>
            <a:ext cx="10290230" cy="554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814637"/>
            <a:ext cx="1175385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70892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33587"/>
            <a:ext cx="118681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6369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44352"/>
            <a:ext cx="114776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556792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5794" y="5260691"/>
            <a:ext cx="183614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0990" y="6024620"/>
            <a:ext cx="18669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518"/>
            <a:ext cx="11665569" cy="54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84784"/>
            <a:ext cx="118395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1" y="2909122"/>
            <a:ext cx="7272808" cy="39042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33305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8737"/>
            <a:ext cx="116586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2514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62150"/>
            <a:ext cx="112680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2025-08-10T03:15:54Z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