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5" r:id="rId23"/>
    <p:sldId id="344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1340768"/>
            <a:ext cx="9648825" cy="1847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8387" y="3722737"/>
            <a:ext cx="7515225" cy="714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9475" y="4807049"/>
            <a:ext cx="53530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81150"/>
            <a:ext cx="109918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36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00200"/>
            <a:ext cx="116967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509120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868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771650"/>
            <a:ext cx="10791825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1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65287"/>
            <a:ext cx="111823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07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7916"/>
            <a:ext cx="11320387" cy="5555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26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586037"/>
            <a:ext cx="1127760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75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63588"/>
            <a:ext cx="111252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36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71637"/>
            <a:ext cx="110394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35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27187"/>
            <a:ext cx="116967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0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24000"/>
            <a:ext cx="111252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62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2" y="1658069"/>
            <a:ext cx="94773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3861048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4152" y="4495095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4152" y="5166426"/>
            <a:ext cx="2592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31048" y="5895631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90662"/>
            <a:ext cx="112490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212976"/>
            <a:ext cx="10585176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65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543175"/>
            <a:ext cx="1104900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56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530821"/>
            <a:ext cx="103917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12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2105025"/>
            <a:ext cx="1042987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063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78446"/>
            <a:ext cx="117919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1" y="3429000"/>
            <a:ext cx="92742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2370" y="4111906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51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1574254"/>
            <a:ext cx="119538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3429000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45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20502"/>
            <a:ext cx="117729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345210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24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490787"/>
            <a:ext cx="11744325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54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84784"/>
            <a:ext cx="11287125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250" y="4298404"/>
            <a:ext cx="11239500" cy="1866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429000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17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2746"/>
          <a:stretch/>
        </p:blipFill>
        <p:spPr>
          <a:xfrm>
            <a:off x="404812" y="1772816"/>
            <a:ext cx="11382375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59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90675"/>
            <a:ext cx="116205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58112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558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2025-08-10T02:53:51Z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