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3775695"/>
            <a:ext cx="688657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325" y="5042123"/>
            <a:ext cx="8515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81175"/>
            <a:ext cx="11753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47837"/>
            <a:ext cx="113157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3553"/>
            <a:ext cx="11811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72319"/>
            <a:ext cx="112490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7825"/>
            <a:ext cx="11725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636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28787"/>
            <a:ext cx="11191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8622"/>
            <a:ext cx="117252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4925"/>
            <a:ext cx="109918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19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462"/>
            <a:ext cx="11215612" cy="553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23975"/>
            <a:ext cx="110775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847850"/>
            <a:ext cx="118967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41140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7563"/>
            <a:ext cx="10546010" cy="5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6026"/>
            <a:ext cx="112585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10225136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652712"/>
            <a:ext cx="110013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81125"/>
            <a:ext cx="101917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38350"/>
            <a:ext cx="102679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4962"/>
            <a:ext cx="118300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5987" y="3429221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9247" y="4019530"/>
            <a:ext cx="19689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62225"/>
            <a:ext cx="114776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62224"/>
            <a:ext cx="2232248" cy="506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0232" y="3175681"/>
            <a:ext cx="1681672" cy="506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9725"/>
            <a:ext cx="118872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3090" y="2167581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7860" y="342900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04962"/>
            <a:ext cx="11858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14525"/>
            <a:ext cx="118491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04962"/>
            <a:ext cx="118776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5517"/>
            <a:ext cx="11248950" cy="5596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