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196752"/>
            <a:ext cx="9086850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3550146"/>
            <a:ext cx="70485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4994498"/>
            <a:ext cx="48768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014537"/>
            <a:ext cx="118395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38262"/>
            <a:ext cx="110680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89087"/>
            <a:ext cx="118776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66536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22412"/>
            <a:ext cx="110490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3975"/>
            <a:ext cx="117538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6412"/>
            <a:ext cx="112395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71737"/>
            <a:ext cx="116967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9225"/>
            <a:ext cx="111061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695575"/>
            <a:ext cx="108394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23764"/>
            <a:ext cx="118967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557337"/>
            <a:ext cx="87534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501008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5852" y="4111906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2930" y="4736939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52550"/>
            <a:ext cx="114395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90662"/>
            <a:ext cx="110871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6951"/>
            <a:ext cx="10657184" cy="2370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35013"/>
            <a:ext cx="108489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662237"/>
            <a:ext cx="112109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578446"/>
            <a:ext cx="104013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538287"/>
            <a:ext cx="103346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26" y="2200276"/>
            <a:ext cx="11930146" cy="24236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780928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4549" y="407729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528887"/>
            <a:ext cx="118491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3068960"/>
            <a:ext cx="14041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2242" y="3668174"/>
            <a:ext cx="176230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5106"/>
            <a:ext cx="118300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083998"/>
            <a:ext cx="3816424" cy="446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7190" y="4027989"/>
            <a:ext cx="2567362" cy="374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62236"/>
            <a:ext cx="118776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47251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38064"/>
            <a:ext cx="118681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00894"/>
            <a:ext cx="117729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050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814512"/>
            <a:ext cx="110966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