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6" r:id="rId34"/>
    <p:sldId id="357" r:id="rId35"/>
    <p:sldId id="358" r:id="rId36"/>
    <p:sldId id="360" r:id="rId37"/>
    <p:sldId id="361" r:id="rId38"/>
    <p:sldId id="362" r:id="rId39"/>
    <p:sldId id="363" r:id="rId40"/>
    <p:sldId id="36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919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68921"/>
            <a:ext cx="11820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9249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2246"/>
            <a:ext cx="115443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50854"/>
            <a:ext cx="970597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88324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3050"/>
            <a:ext cx="116300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66850"/>
            <a:ext cx="115157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36712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612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85987"/>
            <a:ext cx="108489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1137"/>
            <a:ext cx="116490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57450"/>
            <a:ext cx="115728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33562"/>
            <a:ext cx="115443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925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9787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05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181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944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447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89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398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61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294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530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50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5796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2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90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719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0856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95500"/>
            <a:ext cx="111156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04925"/>
            <a:ext cx="10820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1650"/>
            <a:ext cx="109728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3140968"/>
            <a:ext cx="1117503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0175"/>
            <a:ext cx="115728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0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747962"/>
            <a:ext cx="108966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38262"/>
            <a:ext cx="110871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82985"/>
            <a:ext cx="110394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10729192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681162"/>
            <a:ext cx="103536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58044"/>
            <a:ext cx="110299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2996952"/>
            <a:ext cx="10339511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062162"/>
            <a:ext cx="103441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7887"/>
            <a:ext cx="116395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4788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9396"/>
            <a:ext cx="11563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71637"/>
            <a:ext cx="10848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0162"/>
            <a:ext cx="109918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645024"/>
            <a:ext cx="10392469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757487"/>
            <a:ext cx="109251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62087"/>
            <a:ext cx="103060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57437"/>
            <a:ext cx="11668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55737"/>
            <a:ext cx="109823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16335"/>
            <a:ext cx="11020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90737"/>
            <a:ext cx="102584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4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9687"/>
            <a:ext cx="11058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3078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7757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462212"/>
            <a:ext cx="103441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4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2603"/>
            <a:ext cx="115919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8590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2231"/>
            <a:ext cx="115538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9828"/>
            <a:ext cx="1164907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7" y="2780928"/>
            <a:ext cx="111633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809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3068"/>
            <a:ext cx="117538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54452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2638"/>
            <a:ext cx="116014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2025-08-10T02:44:57Z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